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6167" r:id="rId2"/>
    <p:sldMasterId id="2147486547" r:id="rId3"/>
    <p:sldMasterId id="2147486935" r:id="rId4"/>
    <p:sldMasterId id="2147488077" r:id="rId5"/>
    <p:sldMasterId id="2147488713" r:id="rId6"/>
    <p:sldMasterId id="2147489010" r:id="rId7"/>
  </p:sldMasterIdLst>
  <p:notesMasterIdLst>
    <p:notesMasterId r:id="rId48"/>
  </p:notesMasterIdLst>
  <p:handoutMasterIdLst>
    <p:handoutMasterId r:id="rId49"/>
  </p:handoutMasterIdLst>
  <p:sldIdLst>
    <p:sldId id="622" r:id="rId8"/>
    <p:sldId id="946" r:id="rId9"/>
    <p:sldId id="1399" r:id="rId10"/>
    <p:sldId id="1082" r:id="rId11"/>
    <p:sldId id="1083" r:id="rId12"/>
    <p:sldId id="1074" r:id="rId13"/>
    <p:sldId id="1085" r:id="rId14"/>
    <p:sldId id="948" r:id="rId15"/>
    <p:sldId id="1405" r:id="rId16"/>
    <p:sldId id="947" r:id="rId17"/>
    <p:sldId id="1087" r:id="rId18"/>
    <p:sldId id="1088" r:id="rId19"/>
    <p:sldId id="1151" r:id="rId20"/>
    <p:sldId id="1152" r:id="rId21"/>
    <p:sldId id="1153" r:id="rId22"/>
    <p:sldId id="1150" r:id="rId23"/>
    <p:sldId id="1086" r:id="rId24"/>
    <p:sldId id="1155" r:id="rId25"/>
    <p:sldId id="1157" r:id="rId26"/>
    <p:sldId id="1156" r:id="rId27"/>
    <p:sldId id="1158" r:id="rId28"/>
    <p:sldId id="1159" r:id="rId29"/>
    <p:sldId id="1161" r:id="rId30"/>
    <p:sldId id="1154" r:id="rId31"/>
    <p:sldId id="951" r:id="rId32"/>
    <p:sldId id="1404" r:id="rId33"/>
    <p:sldId id="1076" r:id="rId34"/>
    <p:sldId id="1077" r:id="rId35"/>
    <p:sldId id="1075" r:id="rId36"/>
    <p:sldId id="1079" r:id="rId37"/>
    <p:sldId id="1080" r:id="rId38"/>
    <p:sldId id="953" r:id="rId39"/>
    <p:sldId id="974" r:id="rId40"/>
    <p:sldId id="952" r:id="rId41"/>
    <p:sldId id="1163" r:id="rId42"/>
    <p:sldId id="1162" r:id="rId43"/>
    <p:sldId id="1165" r:id="rId44"/>
    <p:sldId id="1164" r:id="rId45"/>
    <p:sldId id="1167" r:id="rId46"/>
    <p:sldId id="1073"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3181">
          <p15:clr>
            <a:srgbClr val="A4A3A4"/>
          </p15:clr>
        </p15:guide>
        <p15:guide id="2" orient="horz" pos="2319">
          <p15:clr>
            <a:srgbClr val="A4A3A4"/>
          </p15:clr>
        </p15:guide>
        <p15:guide id="3" pos="38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semary Njenga"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18" autoAdjust="0"/>
    <p:restoredTop sz="94362" autoAdjust="0"/>
  </p:normalViewPr>
  <p:slideViewPr>
    <p:cSldViewPr>
      <p:cViewPr varScale="1">
        <p:scale>
          <a:sx n="89" d="100"/>
          <a:sy n="89" d="100"/>
        </p:scale>
        <p:origin x="184" y="624"/>
      </p:cViewPr>
      <p:guideLst>
        <p:guide orient="horz" pos="3181"/>
        <p:guide orient="horz" pos="2319"/>
        <p:guide pos="385"/>
      </p:guideLst>
    </p:cSldViewPr>
  </p:slideViewPr>
  <p:outlineViewPr>
    <p:cViewPr>
      <p:scale>
        <a:sx n="38" d="100"/>
        <a:sy n="38" d="100"/>
      </p:scale>
      <p:origin x="0" y="0"/>
    </p:cViewPr>
  </p:outlineViewPr>
  <p:notesTextViewPr>
    <p:cViewPr>
      <p:scale>
        <a:sx n="100" d="100"/>
        <a:sy n="100" d="100"/>
      </p:scale>
      <p:origin x="0" y="0"/>
    </p:cViewPr>
  </p:notesTextViewPr>
  <p:sorterViewPr>
    <p:cViewPr>
      <p:scale>
        <a:sx n="47" d="100"/>
        <a:sy n="47" d="100"/>
      </p:scale>
      <p:origin x="0" y="0"/>
    </p:cViewPr>
  </p:sorterViewPr>
  <p:notesViewPr>
    <p:cSldViewPr>
      <p:cViewPr varScale="1">
        <p:scale>
          <a:sx n="55" d="100"/>
          <a:sy n="55" d="100"/>
        </p:scale>
        <p:origin x="2802" y="4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4824838-7A62-3A87-A4D2-BEF02EC2845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2227" name="Rectangle 3">
            <a:extLst>
              <a:ext uri="{FF2B5EF4-FFF2-40B4-BE49-F238E27FC236}">
                <a16:creationId xmlns:a16="http://schemas.microsoft.com/office/drawing/2014/main" id="{CE164C36-F217-33E1-6E89-313029274DE5}"/>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52228" name="Rectangle 4">
            <a:extLst>
              <a:ext uri="{FF2B5EF4-FFF2-40B4-BE49-F238E27FC236}">
                <a16:creationId xmlns:a16="http://schemas.microsoft.com/office/drawing/2014/main" id="{D55574AA-6730-E53F-A165-E14505B43CA5}"/>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52229" name="Rectangle 5">
            <a:extLst>
              <a:ext uri="{FF2B5EF4-FFF2-40B4-BE49-F238E27FC236}">
                <a16:creationId xmlns:a16="http://schemas.microsoft.com/office/drawing/2014/main" id="{86AD17C5-7264-BCCD-7AB1-A62342103BE6}"/>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6AA862D-38F1-4A43-8D33-55A3802A7749}" type="slidenum">
              <a:rPr lang="en-US" altLang="en-US"/>
              <a:pPr>
                <a:defRPr/>
              </a:pPr>
              <a:t>‹N°›</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B709F33-31E7-8112-56C2-F4BAB19C9C7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9939" name="Rectangle 3">
            <a:extLst>
              <a:ext uri="{FF2B5EF4-FFF2-40B4-BE49-F238E27FC236}">
                <a16:creationId xmlns:a16="http://schemas.microsoft.com/office/drawing/2014/main" id="{704BAAA3-D31C-A431-C4E6-2641A86EF44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83972" name="Rectangle 4">
            <a:extLst>
              <a:ext uri="{FF2B5EF4-FFF2-40B4-BE49-F238E27FC236}">
                <a16:creationId xmlns:a16="http://schemas.microsoft.com/office/drawing/2014/main" id="{B1FD3799-1E3C-7752-DBFD-4B022F655F7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a:extLst>
              <a:ext uri="{FF2B5EF4-FFF2-40B4-BE49-F238E27FC236}">
                <a16:creationId xmlns:a16="http://schemas.microsoft.com/office/drawing/2014/main" id="{D1D2BA74-69B2-630F-4FB7-60C1147014CA}"/>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Cliquez pour modifier les styles de texte du Master</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39942" name="Rectangle 6">
            <a:extLst>
              <a:ext uri="{FF2B5EF4-FFF2-40B4-BE49-F238E27FC236}">
                <a16:creationId xmlns:a16="http://schemas.microsoft.com/office/drawing/2014/main" id="{A39D560F-69AD-CA45-F1E7-67AFD640AD0A}"/>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9943" name="Rectangle 7">
            <a:extLst>
              <a:ext uri="{FF2B5EF4-FFF2-40B4-BE49-F238E27FC236}">
                <a16:creationId xmlns:a16="http://schemas.microsoft.com/office/drawing/2014/main" id="{45AF8CF1-8C32-F793-1CB4-7CD529DDB8C8}"/>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496FB78E-9C1F-474C-9042-BAE27B0B4657}" type="slidenum">
              <a:rPr lang="en-US" altLang="en-US"/>
              <a:t>‹N°›</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30C3480C-9439-6412-3B97-2C743979BE31}"/>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45BC5D60-A980-447C-ED6E-D887758177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D03FFB53-A688-2473-E9EF-05EB9EB8740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908CEFA-8CF8-6643-96C0-B27398B0EC80}" type="slidenum">
              <a:rPr lang="en-US" altLang="en-US" sz="1200" smtClean="0">
                <a:solidFill>
                  <a:srgbClr val="000000"/>
                </a:solidFill>
                <a:latin typeface="Arial" panose="020B0604020202020204" pitchFamily="34" charset="0"/>
              </a:rPr>
              <a:t>2</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B670C5D8-04F8-DB77-CB7F-09A6B1225E4D}"/>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562E258D-B8FE-6896-0AB4-9CE9587A40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8548" name="Slide Number Placeholder 3">
            <a:extLst>
              <a:ext uri="{FF2B5EF4-FFF2-40B4-BE49-F238E27FC236}">
                <a16:creationId xmlns:a16="http://schemas.microsoft.com/office/drawing/2014/main" id="{7CA1E92D-0539-ADD8-E43A-17149E3DA4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6B0F36C-5140-A448-A53E-11560AEF82CF}" type="slidenum">
              <a:rPr lang="en-US" altLang="en-US" sz="1200" smtClean="0">
                <a:solidFill>
                  <a:srgbClr val="000000"/>
                </a:solidFill>
                <a:latin typeface="Arial" panose="020B0604020202020204" pitchFamily="34" charset="0"/>
              </a:rPr>
              <a:t>13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BC22F15-98B1-1AE9-390B-B85765337561}"/>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EAE965C5-BBFF-25F1-1F00-17B5E5F8A6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0596" name="Slide Number Placeholder 3">
            <a:extLst>
              <a:ext uri="{FF2B5EF4-FFF2-40B4-BE49-F238E27FC236}">
                <a16:creationId xmlns:a16="http://schemas.microsoft.com/office/drawing/2014/main" id="{B024CE43-7DF6-24CF-F250-2E7E7A8072C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F4B3611-C1E2-EC42-8A3A-50664BEBB135}" type="slidenum">
              <a:rPr lang="en-US" altLang="en-US" sz="1200" smtClean="0">
                <a:solidFill>
                  <a:srgbClr val="000000"/>
                </a:solidFill>
                <a:latin typeface="Arial" panose="020B0604020202020204" pitchFamily="34" charset="0"/>
              </a:rPr>
              <a:t>14</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A36B4E41-E829-094F-17DC-E67F1C0C5D73}"/>
              </a:ext>
            </a:extLst>
          </p:cNvPr>
          <p:cNvSpPr>
            <a:spLocks noGrp="1" noRot="1" noChangeAspect="1" noChangeArrowheads="1" noTextEdit="1"/>
          </p:cNvSpPr>
          <p:nvPr>
            <p:ph type="sldImg"/>
          </p:nvPr>
        </p:nvSpPr>
        <p:spPr>
          <a:ln/>
        </p:spPr>
      </p:sp>
      <p:sp>
        <p:nvSpPr>
          <p:cNvPr id="112643" name="Notes Placeholder 2">
            <a:extLst>
              <a:ext uri="{FF2B5EF4-FFF2-40B4-BE49-F238E27FC236}">
                <a16:creationId xmlns:a16="http://schemas.microsoft.com/office/drawing/2014/main" id="{A49C8B2D-6D69-AC50-3A3D-B9C83AAF6A7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2644" name="Slide Number Placeholder 3">
            <a:extLst>
              <a:ext uri="{FF2B5EF4-FFF2-40B4-BE49-F238E27FC236}">
                <a16:creationId xmlns:a16="http://schemas.microsoft.com/office/drawing/2014/main" id="{EA19B9B2-DEDA-C723-EDF0-F6CE14D834E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2B4EAE9-3A24-8746-9EE2-4C961BB705FA}" type="slidenum">
              <a:rPr lang="en-US" altLang="en-US" sz="1200" smtClean="0">
                <a:solidFill>
                  <a:srgbClr val="000000"/>
                </a:solidFill>
                <a:latin typeface="Arial" panose="020B0604020202020204" pitchFamily="34" charset="0"/>
              </a:rPr>
              <a:t>15</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849AD160-CF67-3792-E61E-748C7FD4746F}"/>
              </a:ext>
            </a:extLst>
          </p:cNvPr>
          <p:cNvSpPr>
            <a:spLocks noGrp="1" noRot="1" noChangeAspect="1" noChangeArrowheads="1" noTextEdit="1"/>
          </p:cNvSpPr>
          <p:nvPr>
            <p:ph type="sldImg"/>
          </p:nvPr>
        </p:nvSpPr>
        <p:spPr>
          <a:xfrm>
            <a:off x="917575" y="744538"/>
            <a:ext cx="4962525" cy="3722687"/>
          </a:xfrm>
          <a:ln/>
        </p:spPr>
      </p:sp>
      <p:sp>
        <p:nvSpPr>
          <p:cNvPr id="114691" name="Notes Placeholder 2">
            <a:extLst>
              <a:ext uri="{FF2B5EF4-FFF2-40B4-BE49-F238E27FC236}">
                <a16:creationId xmlns:a16="http://schemas.microsoft.com/office/drawing/2014/main" id="{50C6F300-5D33-AA47-DB4B-32E1C1CF74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4692" name="Slide Number Placeholder 3">
            <a:extLst>
              <a:ext uri="{FF2B5EF4-FFF2-40B4-BE49-F238E27FC236}">
                <a16:creationId xmlns:a16="http://schemas.microsoft.com/office/drawing/2014/main" id="{93DDA7D7-BBCD-F7A9-9059-3A1B24C95F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4EDA617-0BC5-1D42-A84C-5D96684BC0A7}" type="slidenum">
              <a:rPr lang="en-US" altLang="en-US" sz="1200" smtClean="0">
                <a:solidFill>
                  <a:srgbClr val="000000"/>
                </a:solidFill>
                <a:latin typeface="Arial" panose="020B0604020202020204" pitchFamily="34" charset="0"/>
                <a:ea typeface="MS PGothic" panose="020B0600070205080204" pitchFamily="34" charset="-128"/>
              </a:rPr>
              <a:t>16</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A30DC8D-3A0F-4265-D4C7-F346CEB4FFAE}"/>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7ED38F9C-1A86-EDE1-2519-34E4A79D6B4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b="1">
              <a:latin typeface="Arial" panose="020B0604020202020204" pitchFamily="34" charset="0"/>
            </a:endParaRPr>
          </a:p>
        </p:txBody>
      </p:sp>
      <p:sp>
        <p:nvSpPr>
          <p:cNvPr id="116740" name="Slide Number Placeholder 3">
            <a:extLst>
              <a:ext uri="{FF2B5EF4-FFF2-40B4-BE49-F238E27FC236}">
                <a16:creationId xmlns:a16="http://schemas.microsoft.com/office/drawing/2014/main" id="{88DCA4C9-0498-9168-0210-5AB6D5C85F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A7FA74C-AF0A-124E-A3D0-CEF9CA4CA26A}" type="slidenum">
              <a:rPr lang="en-US" altLang="en-US" sz="1200" smtClean="0">
                <a:solidFill>
                  <a:srgbClr val="000000"/>
                </a:solidFill>
                <a:latin typeface="Arial" panose="020B0604020202020204" pitchFamily="34" charset="0"/>
              </a:rPr>
              <a:t>17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C25D7CB0-A7A9-A2FE-BE74-C14A941A6E25}"/>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58A0C001-AB7F-E87E-FB20-B1BF44FADB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18788" name="Slide Number Placeholder 3">
            <a:extLst>
              <a:ext uri="{FF2B5EF4-FFF2-40B4-BE49-F238E27FC236}">
                <a16:creationId xmlns:a16="http://schemas.microsoft.com/office/drawing/2014/main" id="{DF0DE6D8-3FEA-6278-AB91-D446FB8CA40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D92DA83-223E-8E4E-95FB-3B9EBAC63C44}" type="slidenum">
              <a:rPr lang="en-US" altLang="en-US" sz="1200" smtClean="0">
                <a:solidFill>
                  <a:srgbClr val="000000"/>
                </a:solidFill>
                <a:latin typeface="Arial" panose="020B0604020202020204" pitchFamily="34" charset="0"/>
              </a:rPr>
              <a:t>18</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B7030239-F23F-7E26-9DDC-F5A742E9E873}"/>
              </a:ext>
            </a:extLst>
          </p:cNvPr>
          <p:cNvSpPr>
            <a:spLocks noGrp="1" noRot="1" noChangeAspect="1" noChangeArrowheads="1" noTextEdit="1"/>
          </p:cNvSpPr>
          <p:nvPr>
            <p:ph type="sldImg"/>
          </p:nvPr>
        </p:nvSpPr>
        <p:spPr>
          <a:ln/>
        </p:spPr>
      </p:sp>
      <p:sp>
        <p:nvSpPr>
          <p:cNvPr id="120835" name="Notes Placeholder 2">
            <a:extLst>
              <a:ext uri="{FF2B5EF4-FFF2-40B4-BE49-F238E27FC236}">
                <a16:creationId xmlns:a16="http://schemas.microsoft.com/office/drawing/2014/main" id="{2B3F818A-2412-D7E9-959E-0A6F2490D5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0836" name="Slide Number Placeholder 3">
            <a:extLst>
              <a:ext uri="{FF2B5EF4-FFF2-40B4-BE49-F238E27FC236}">
                <a16:creationId xmlns:a16="http://schemas.microsoft.com/office/drawing/2014/main" id="{94734E7C-E639-57FE-2090-4B6BFF33CDB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31F986C-0188-1345-A6F6-B5E1304BA8EA}" type="slidenum">
              <a:rPr lang="en-US" altLang="en-US" sz="1200" smtClean="0">
                <a:solidFill>
                  <a:srgbClr val="000000"/>
                </a:solidFill>
                <a:latin typeface="Arial" panose="020B0604020202020204" pitchFamily="34" charset="0"/>
              </a:rPr>
              <a:t>19</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C030F59-A0BB-C17E-637E-A1EB44D5E300}"/>
              </a:ext>
            </a:extLst>
          </p:cNvPr>
          <p:cNvSpPr>
            <a:spLocks noGrp="1" noRot="1" noChangeAspect="1" noChangeArrowheads="1" noTextEdit="1"/>
          </p:cNvSpPr>
          <p:nvPr>
            <p:ph type="sldImg"/>
          </p:nvPr>
        </p:nvSpPr>
        <p:spPr>
          <a:ln/>
        </p:spPr>
      </p:sp>
      <p:sp>
        <p:nvSpPr>
          <p:cNvPr id="122883" name="Notes Placeholder 2">
            <a:extLst>
              <a:ext uri="{FF2B5EF4-FFF2-40B4-BE49-F238E27FC236}">
                <a16:creationId xmlns:a16="http://schemas.microsoft.com/office/drawing/2014/main" id="{36D93B8E-2805-12DB-4F51-B9A4C32C09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2884" name="Slide Number Placeholder 3">
            <a:extLst>
              <a:ext uri="{FF2B5EF4-FFF2-40B4-BE49-F238E27FC236}">
                <a16:creationId xmlns:a16="http://schemas.microsoft.com/office/drawing/2014/main" id="{37672745-84B1-C1F5-116F-72D2ED09D1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E51C4E7-52B5-844D-B99F-251BC4C00C36}" type="slidenum">
              <a:rPr lang="en-US" altLang="en-US" sz="1200" smtClean="0">
                <a:solidFill>
                  <a:srgbClr val="000000"/>
                </a:solidFill>
                <a:latin typeface="Arial" panose="020B0604020202020204" pitchFamily="34" charset="0"/>
              </a:rPr>
              <a:t>20</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EE85F788-C8CE-006F-CDB7-2E7719A88277}"/>
              </a:ext>
            </a:extLst>
          </p:cNvPr>
          <p:cNvSpPr>
            <a:spLocks noGrp="1" noRot="1" noChangeAspect="1" noChangeArrowheads="1" noTextEdit="1"/>
          </p:cNvSpPr>
          <p:nvPr>
            <p:ph type="sldImg"/>
          </p:nvPr>
        </p:nvSpPr>
        <p:spPr>
          <a:ln/>
        </p:spPr>
      </p:sp>
      <p:sp>
        <p:nvSpPr>
          <p:cNvPr id="124931" name="Notes Placeholder 2">
            <a:extLst>
              <a:ext uri="{FF2B5EF4-FFF2-40B4-BE49-F238E27FC236}">
                <a16:creationId xmlns:a16="http://schemas.microsoft.com/office/drawing/2014/main" id="{FDAD4248-2768-FCF1-455B-AB42A97CC2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4932" name="Slide Number Placeholder 3">
            <a:extLst>
              <a:ext uri="{FF2B5EF4-FFF2-40B4-BE49-F238E27FC236}">
                <a16:creationId xmlns:a16="http://schemas.microsoft.com/office/drawing/2014/main" id="{B6444D2E-B829-D983-1D21-F9842F6051A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F40EE6E-7EA9-0446-97B1-2D8132CBB202}" type="slidenum">
              <a:rPr lang="en-US" altLang="en-US" sz="1200" smtClean="0">
                <a:solidFill>
                  <a:srgbClr val="000000"/>
                </a:solidFill>
                <a:latin typeface="Arial" panose="020B0604020202020204" pitchFamily="34" charset="0"/>
              </a:rPr>
              <a:t>21</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99AAD9AD-1F87-DAB5-11AC-E573DA072B0A}"/>
              </a:ext>
            </a:extLst>
          </p:cNvPr>
          <p:cNvSpPr>
            <a:spLocks noGrp="1" noRot="1" noChangeAspect="1" noChangeArrowheads="1" noTextEdit="1"/>
          </p:cNvSpPr>
          <p:nvPr>
            <p:ph type="sldImg"/>
          </p:nvPr>
        </p:nvSpPr>
        <p:spPr>
          <a:ln/>
        </p:spPr>
      </p:sp>
      <p:sp>
        <p:nvSpPr>
          <p:cNvPr id="126979" name="Notes Placeholder 2">
            <a:extLst>
              <a:ext uri="{FF2B5EF4-FFF2-40B4-BE49-F238E27FC236}">
                <a16:creationId xmlns:a16="http://schemas.microsoft.com/office/drawing/2014/main" id="{672140BE-55C4-9CD2-5F1A-01C4D32D85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6980" name="Slide Number Placeholder 3">
            <a:extLst>
              <a:ext uri="{FF2B5EF4-FFF2-40B4-BE49-F238E27FC236}">
                <a16:creationId xmlns:a16="http://schemas.microsoft.com/office/drawing/2014/main" id="{1CAE989D-293B-E18B-0BEA-1BF2791B5A7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E7D8E61-B5F9-4F4C-A20F-6D72182DB44A}" type="slidenum">
              <a:rPr lang="en-US" altLang="en-US" sz="1200" smtClean="0">
                <a:solidFill>
                  <a:srgbClr val="000000"/>
                </a:solidFill>
                <a:latin typeface="Arial" panose="020B0604020202020204" pitchFamily="34" charset="0"/>
              </a:rPr>
              <a:t>22</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548AF186-ACC8-1182-F5BB-CBC91436E197}"/>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1E0B996F-F864-E5DD-28DE-3C14D76C286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1140" name="Slide Number Placeholder 3">
            <a:extLst>
              <a:ext uri="{FF2B5EF4-FFF2-40B4-BE49-F238E27FC236}">
                <a16:creationId xmlns:a16="http://schemas.microsoft.com/office/drawing/2014/main" id="{B3BF9D53-7BDB-6215-981B-6E25832F2A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57731D6-EDC3-FE41-BECE-069B14A8B9FC}" type="slidenum">
              <a:rPr lang="en-US" altLang="en-US" sz="1200" smtClean="0">
                <a:solidFill>
                  <a:srgbClr val="000000"/>
                </a:solidFill>
                <a:latin typeface="Arial" panose="020B0604020202020204" pitchFamily="34" charset="0"/>
              </a:rPr>
              <a:t>4</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8E1CC9BF-B99F-FA72-D36C-CC968307B1C4}"/>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374ED98F-4CD4-6B9D-378E-E166550FC41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29028" name="Slide Number Placeholder 3">
            <a:extLst>
              <a:ext uri="{FF2B5EF4-FFF2-40B4-BE49-F238E27FC236}">
                <a16:creationId xmlns:a16="http://schemas.microsoft.com/office/drawing/2014/main" id="{B1A0398D-AA8B-2C48-C3E3-EDC73D6720A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7FA0FD7E-141C-F94A-94A8-37347FF250C2}" type="slidenum">
              <a:rPr lang="en-US" altLang="en-US" sz="1200" smtClean="0">
                <a:solidFill>
                  <a:srgbClr val="000000"/>
                </a:solidFill>
                <a:latin typeface="Arial" panose="020B0604020202020204" pitchFamily="34" charset="0"/>
              </a:rPr>
              <a:t>23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AE62FF45-BD79-B91D-4470-F4096A8DA0C0}"/>
              </a:ext>
            </a:extLst>
          </p:cNvPr>
          <p:cNvSpPr>
            <a:spLocks noGrp="1" noRot="1" noChangeAspect="1" noChangeArrowheads="1" noTextEdit="1"/>
          </p:cNvSpPr>
          <p:nvPr>
            <p:ph type="sldImg"/>
          </p:nvPr>
        </p:nvSpPr>
        <p:spPr>
          <a:ln/>
        </p:spPr>
      </p:sp>
      <p:sp>
        <p:nvSpPr>
          <p:cNvPr id="131075" name="Notes Placeholder 2">
            <a:extLst>
              <a:ext uri="{FF2B5EF4-FFF2-40B4-BE49-F238E27FC236}">
                <a16:creationId xmlns:a16="http://schemas.microsoft.com/office/drawing/2014/main" id="{503A892D-C7AD-CC0E-181A-1FF944AA36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b="1">
              <a:latin typeface="Arial" panose="020B0604020202020204" pitchFamily="34" charset="0"/>
            </a:endParaRPr>
          </a:p>
        </p:txBody>
      </p:sp>
      <p:sp>
        <p:nvSpPr>
          <p:cNvPr id="131076" name="Slide Number Placeholder 3">
            <a:extLst>
              <a:ext uri="{FF2B5EF4-FFF2-40B4-BE49-F238E27FC236}">
                <a16:creationId xmlns:a16="http://schemas.microsoft.com/office/drawing/2014/main" id="{A4860993-85F7-CD4C-2E7B-4447E9EA915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7409DDA-3625-FF4D-AAB3-1D1C6435B71A}" type="slidenum">
              <a:rPr lang="en-US" altLang="en-US" sz="1200" smtClean="0">
                <a:solidFill>
                  <a:srgbClr val="000000"/>
                </a:solidFill>
                <a:latin typeface="Arial" panose="020B0604020202020204" pitchFamily="34" charset="0"/>
              </a:rPr>
              <a:t>24</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15BEDCE4-9606-4BCD-3276-13AEC6E21AD9}"/>
              </a:ext>
            </a:extLst>
          </p:cNvPr>
          <p:cNvSpPr>
            <a:spLocks noGrp="1" noRot="1" noChangeAspect="1" noChangeArrowheads="1" noTextEdit="1"/>
          </p:cNvSpPr>
          <p:nvPr>
            <p:ph type="sldImg"/>
          </p:nvPr>
        </p:nvSpPr>
        <p:spPr>
          <a:ln/>
        </p:spPr>
      </p:sp>
      <p:sp>
        <p:nvSpPr>
          <p:cNvPr id="133123" name="Notes Placeholder 2">
            <a:extLst>
              <a:ext uri="{FF2B5EF4-FFF2-40B4-BE49-F238E27FC236}">
                <a16:creationId xmlns:a16="http://schemas.microsoft.com/office/drawing/2014/main" id="{4E9F1700-FE5D-752E-6DF4-BAE71A6A030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24" name="Slide Number Placeholder 3">
            <a:extLst>
              <a:ext uri="{FF2B5EF4-FFF2-40B4-BE49-F238E27FC236}">
                <a16:creationId xmlns:a16="http://schemas.microsoft.com/office/drawing/2014/main" id="{44D53E12-44F7-0C6F-6A0D-6B6475A2D23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6725F6BE-5263-104C-9D8E-5051173A2CEF}" type="slidenum">
              <a:rPr lang="en-US" altLang="en-US" sz="1200" smtClean="0">
                <a:solidFill>
                  <a:srgbClr val="000000"/>
                </a:solidFill>
                <a:latin typeface="Arial" panose="020B0604020202020204" pitchFamily="34" charset="0"/>
              </a:rPr>
              <a:t>25</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A81A6F3C-9D34-8401-4370-610424EB21DE}"/>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6377064E-ECD1-1D69-E987-5324964D32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5172" name="Slide Number Placeholder 3">
            <a:extLst>
              <a:ext uri="{FF2B5EF4-FFF2-40B4-BE49-F238E27FC236}">
                <a16:creationId xmlns:a16="http://schemas.microsoft.com/office/drawing/2014/main" id="{73CC666A-C5FC-21FE-7976-D3158C8B1DE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fld id="{BE1E9932-83EB-5E4D-AD57-C5FEE74EFC7A}" type="slidenum">
              <a:rPr lang="en-US" altLang="en-US" sz="1200" smtClean="0">
                <a:solidFill>
                  <a:srgbClr val="000000"/>
                </a:solidFill>
                <a:latin typeface="Arial" panose="020B0604020202020204" pitchFamily="34" charset="0"/>
                <a:ea typeface="MS PGothic" panose="020B0600070205080204" pitchFamily="34" charset="-128"/>
              </a:rPr>
              <a:t>26</a:t>
            </a:fld>
            <a:endParaRPr lang="en-US" altLang="en-US" sz="1200">
              <a:solidFill>
                <a:srgbClr val="000000"/>
              </a:solidFill>
              <a:latin typeface="Arial" panose="020B0604020202020204" pitchFamily="34" charset="0"/>
              <a:ea typeface="MS PGothic"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87D7AD41-98FA-33EA-05A5-060526E9185F}"/>
              </a:ext>
            </a:extLst>
          </p:cNvPr>
          <p:cNvSpPr>
            <a:spLocks noGrp="1" noRot="1" noChangeAspect="1" noChangeArrowheads="1" noTextEdit="1"/>
          </p:cNvSpPr>
          <p:nvPr>
            <p:ph type="sldImg"/>
          </p:nvPr>
        </p:nvSpPr>
        <p:spPr>
          <a:ln/>
        </p:spPr>
      </p:sp>
      <p:sp>
        <p:nvSpPr>
          <p:cNvPr id="137219" name="Notes Placeholder 2">
            <a:extLst>
              <a:ext uri="{FF2B5EF4-FFF2-40B4-BE49-F238E27FC236}">
                <a16:creationId xmlns:a16="http://schemas.microsoft.com/office/drawing/2014/main" id="{6DAE351C-5258-FD0F-D4C4-E99163A60E1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7220" name="Slide Number Placeholder 3">
            <a:extLst>
              <a:ext uri="{FF2B5EF4-FFF2-40B4-BE49-F238E27FC236}">
                <a16:creationId xmlns:a16="http://schemas.microsoft.com/office/drawing/2014/main" id="{CF413E05-C398-554A-95D1-C910BF5BC1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EE11B8B-3DB8-5947-9D52-E49B39896B44}" type="slidenum">
              <a:rPr lang="en-US" altLang="en-US" sz="1200" smtClean="0">
                <a:solidFill>
                  <a:srgbClr val="000000"/>
                </a:solidFill>
                <a:latin typeface="Arial" panose="020B0604020202020204" pitchFamily="34" charset="0"/>
              </a:rPr>
              <a:t>27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378354BA-BD3E-57FC-EA16-31B4C47AA4BC}"/>
              </a:ext>
            </a:extLst>
          </p:cNvPr>
          <p:cNvSpPr>
            <a:spLocks noGrp="1" noRot="1" noChangeAspect="1" noChangeArrowheads="1" noTextEdit="1"/>
          </p:cNvSpPr>
          <p:nvPr>
            <p:ph type="sldImg"/>
          </p:nvPr>
        </p:nvSpPr>
        <p:spPr>
          <a:ln/>
        </p:spPr>
      </p:sp>
      <p:sp>
        <p:nvSpPr>
          <p:cNvPr id="139267" name="Notes Placeholder 2">
            <a:extLst>
              <a:ext uri="{FF2B5EF4-FFF2-40B4-BE49-F238E27FC236}">
                <a16:creationId xmlns:a16="http://schemas.microsoft.com/office/drawing/2014/main" id="{AB06B688-2407-6433-5535-BDFC728969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9268" name="Slide Number Placeholder 3">
            <a:extLst>
              <a:ext uri="{FF2B5EF4-FFF2-40B4-BE49-F238E27FC236}">
                <a16:creationId xmlns:a16="http://schemas.microsoft.com/office/drawing/2014/main" id="{0651D7E2-8625-2FCA-B25D-AF5F23B15A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2AF568C-BB77-2345-8B33-B9A5012C7AD6}" type="slidenum">
              <a:rPr lang="en-US" altLang="en-US" sz="1200" smtClean="0">
                <a:solidFill>
                  <a:srgbClr val="000000"/>
                </a:solidFill>
                <a:latin typeface="Arial" panose="020B0604020202020204" pitchFamily="34" charset="0"/>
              </a:rPr>
              <a:t>28</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50558228-DF4C-1D42-BD71-5AE078FA0D1A}"/>
              </a:ext>
            </a:extLst>
          </p:cNvPr>
          <p:cNvSpPr>
            <a:spLocks noGrp="1" noRot="1" noChangeAspect="1" noChangeArrowheads="1" noTextEdit="1"/>
          </p:cNvSpPr>
          <p:nvPr>
            <p:ph type="sldImg"/>
          </p:nvPr>
        </p:nvSpPr>
        <p:spPr>
          <a:ln/>
        </p:spPr>
      </p:sp>
      <p:sp>
        <p:nvSpPr>
          <p:cNvPr id="141315" name="Notes Placeholder 2">
            <a:extLst>
              <a:ext uri="{FF2B5EF4-FFF2-40B4-BE49-F238E27FC236}">
                <a16:creationId xmlns:a16="http://schemas.microsoft.com/office/drawing/2014/main" id="{826BCDAC-9701-4A8D-1AF9-600438DE543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1316" name="Slide Number Placeholder 3">
            <a:extLst>
              <a:ext uri="{FF2B5EF4-FFF2-40B4-BE49-F238E27FC236}">
                <a16:creationId xmlns:a16="http://schemas.microsoft.com/office/drawing/2014/main" id="{A82C8078-72B7-6280-F4CA-DA289A10CA3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76E03E1-D737-6342-9F1E-E4932E1B8EF6}" type="slidenum">
              <a:rPr lang="en-US" altLang="en-US" sz="1200" smtClean="0">
                <a:solidFill>
                  <a:srgbClr val="000000"/>
                </a:solidFill>
                <a:latin typeface="Arial" panose="020B0604020202020204" pitchFamily="34" charset="0"/>
              </a:rPr>
              <a:t>29</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3942E1A1-C263-5C15-DFEA-2BA270B836D4}"/>
              </a:ext>
            </a:extLst>
          </p:cNvPr>
          <p:cNvSpPr>
            <a:spLocks noGrp="1" noRot="1" noChangeAspect="1" noChangeArrowheads="1" noTextEdit="1"/>
          </p:cNvSpPr>
          <p:nvPr>
            <p:ph type="sldImg"/>
          </p:nvPr>
        </p:nvSpPr>
        <p:spPr>
          <a:ln/>
        </p:spPr>
      </p:sp>
      <p:sp>
        <p:nvSpPr>
          <p:cNvPr id="143363" name="Notes Placeholder 2">
            <a:extLst>
              <a:ext uri="{FF2B5EF4-FFF2-40B4-BE49-F238E27FC236}">
                <a16:creationId xmlns:a16="http://schemas.microsoft.com/office/drawing/2014/main" id="{021EC0DD-77A8-5751-2B78-A503B22D0D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3364" name="Slide Number Placeholder 3">
            <a:extLst>
              <a:ext uri="{FF2B5EF4-FFF2-40B4-BE49-F238E27FC236}">
                <a16:creationId xmlns:a16="http://schemas.microsoft.com/office/drawing/2014/main" id="{F30ED837-67B5-64F3-B7CD-A157F8083A1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81AA977-F440-5240-A015-30BCEFCA6141}" type="slidenum">
              <a:rPr lang="en-US" altLang="en-US" sz="1200" smtClean="0">
                <a:solidFill>
                  <a:srgbClr val="000000"/>
                </a:solidFill>
                <a:latin typeface="Arial" panose="020B0604020202020204" pitchFamily="34" charset="0"/>
              </a:rPr>
              <a:t>30</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0E278068-71AA-6E18-70A2-DC689824D7B1}"/>
              </a:ext>
            </a:extLst>
          </p:cNvPr>
          <p:cNvSpPr>
            <a:spLocks noGrp="1" noRot="1" noChangeAspect="1" noChangeArrowheads="1" noTextEdit="1"/>
          </p:cNvSpPr>
          <p:nvPr>
            <p:ph type="sldImg"/>
          </p:nvPr>
        </p:nvSpPr>
        <p:spPr>
          <a:ln/>
        </p:spPr>
      </p:sp>
      <p:sp>
        <p:nvSpPr>
          <p:cNvPr id="145411" name="Notes Placeholder 2">
            <a:extLst>
              <a:ext uri="{FF2B5EF4-FFF2-40B4-BE49-F238E27FC236}">
                <a16:creationId xmlns:a16="http://schemas.microsoft.com/office/drawing/2014/main" id="{C0DCA226-F2DD-676D-3810-29FB44C713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5412" name="Slide Number Placeholder 3">
            <a:extLst>
              <a:ext uri="{FF2B5EF4-FFF2-40B4-BE49-F238E27FC236}">
                <a16:creationId xmlns:a16="http://schemas.microsoft.com/office/drawing/2014/main" id="{DDC64FD5-BF42-49DB-D6A6-50CB06CFA95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16613DC-4662-5F4B-9FAF-744E72082323}" type="slidenum">
              <a:rPr lang="en-US" altLang="en-US" sz="1200" smtClean="0">
                <a:solidFill>
                  <a:srgbClr val="000000"/>
                </a:solidFill>
                <a:latin typeface="Arial" panose="020B0604020202020204" pitchFamily="34" charset="0"/>
              </a:rPr>
              <a:t>31</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D7E2D6F8-E945-BDE8-C79A-890F15D27894}"/>
              </a:ext>
            </a:extLst>
          </p:cNvPr>
          <p:cNvSpPr>
            <a:spLocks noGrp="1" noRot="1" noChangeAspect="1" noChangeArrowheads="1" noTextEdit="1"/>
          </p:cNvSpPr>
          <p:nvPr>
            <p:ph type="sldImg"/>
          </p:nvPr>
        </p:nvSpPr>
        <p:spPr>
          <a:ln/>
        </p:spPr>
      </p:sp>
      <p:sp>
        <p:nvSpPr>
          <p:cNvPr id="147459" name="Notes Placeholder 2">
            <a:extLst>
              <a:ext uri="{FF2B5EF4-FFF2-40B4-BE49-F238E27FC236}">
                <a16:creationId xmlns:a16="http://schemas.microsoft.com/office/drawing/2014/main" id="{E66E14FB-6D5B-B517-5D3D-141C519D59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7460" name="Slide Number Placeholder 3">
            <a:extLst>
              <a:ext uri="{FF2B5EF4-FFF2-40B4-BE49-F238E27FC236}">
                <a16:creationId xmlns:a16="http://schemas.microsoft.com/office/drawing/2014/main" id="{0241A842-5221-7880-750E-9448595291A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A149758-F42E-FA42-8DAB-56641AED0295}" type="slidenum">
              <a:rPr lang="en-US" altLang="en-US" sz="1200" smtClean="0">
                <a:solidFill>
                  <a:srgbClr val="000000"/>
                </a:solidFill>
                <a:latin typeface="Arial" panose="020B0604020202020204" pitchFamily="34" charset="0"/>
              </a:rPr>
              <a:t>32</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CBB87EC4-D97B-B797-3F11-7C6E800D9D13}"/>
              </a:ext>
            </a:extLst>
          </p:cNvPr>
          <p:cNvSpPr>
            <a:spLocks noGrp="1" noRot="1" noChangeAspect="1" noChangeArrowheads="1" noTextEdit="1"/>
          </p:cNvSpPr>
          <p:nvPr>
            <p:ph type="sldImg"/>
          </p:nvPr>
        </p:nvSpPr>
        <p:spPr>
          <a:ln/>
        </p:spPr>
      </p:sp>
      <p:sp>
        <p:nvSpPr>
          <p:cNvPr id="93187" name="Notes Placeholder 2">
            <a:extLst>
              <a:ext uri="{FF2B5EF4-FFF2-40B4-BE49-F238E27FC236}">
                <a16:creationId xmlns:a16="http://schemas.microsoft.com/office/drawing/2014/main" id="{C7D55183-67AD-51ED-E2EA-4BB699E57C7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3188" name="Slide Number Placeholder 3">
            <a:extLst>
              <a:ext uri="{FF2B5EF4-FFF2-40B4-BE49-F238E27FC236}">
                <a16:creationId xmlns:a16="http://schemas.microsoft.com/office/drawing/2014/main" id="{0AB519B6-2472-67EA-729A-B830882B50A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1E34399B-922C-3640-8F4E-CC6CA725AE84}" type="slidenum">
              <a:rPr lang="en-US" altLang="en-US" sz="1200" smtClean="0">
                <a:solidFill>
                  <a:srgbClr val="000000"/>
                </a:solidFill>
                <a:latin typeface="Arial" panose="020B0604020202020204" pitchFamily="34" charset="0"/>
              </a:rPr>
              <a:t>5</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3056587A-9FA0-BBB7-5D5B-CD78D60AF469}"/>
              </a:ext>
            </a:extLst>
          </p:cNvPr>
          <p:cNvSpPr>
            <a:spLocks noGrp="1" noRot="1" noChangeAspect="1" noChangeArrowheads="1" noTextEdit="1"/>
          </p:cNvSpPr>
          <p:nvPr>
            <p:ph type="sldImg"/>
          </p:nvPr>
        </p:nvSpPr>
        <p:spPr>
          <a:ln/>
        </p:spPr>
      </p:sp>
      <p:sp>
        <p:nvSpPr>
          <p:cNvPr id="149507" name="Notes Placeholder 2">
            <a:extLst>
              <a:ext uri="{FF2B5EF4-FFF2-40B4-BE49-F238E27FC236}">
                <a16:creationId xmlns:a16="http://schemas.microsoft.com/office/drawing/2014/main" id="{8B04C6E0-B6B9-7079-B42A-D969DDFF3D7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49508" name="Slide Number Placeholder 3">
            <a:extLst>
              <a:ext uri="{FF2B5EF4-FFF2-40B4-BE49-F238E27FC236}">
                <a16:creationId xmlns:a16="http://schemas.microsoft.com/office/drawing/2014/main" id="{7BA39361-DBE3-AF09-6475-B231A47C4D4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2E51903-A4BA-3946-917F-D9275655623B}" type="slidenum">
              <a:rPr lang="en-US" altLang="en-US" sz="1200" smtClean="0">
                <a:solidFill>
                  <a:srgbClr val="000000"/>
                </a:solidFill>
                <a:latin typeface="Arial" panose="020B0604020202020204" pitchFamily="34" charset="0"/>
              </a:rPr>
              <a:t>33</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a:extLst>
              <a:ext uri="{FF2B5EF4-FFF2-40B4-BE49-F238E27FC236}">
                <a16:creationId xmlns:a16="http://schemas.microsoft.com/office/drawing/2014/main" id="{0CB25291-F431-35C1-F9EA-DB04F871679B}"/>
              </a:ext>
            </a:extLst>
          </p:cNvPr>
          <p:cNvSpPr>
            <a:spLocks noGrp="1" noRot="1" noChangeAspect="1" noChangeArrowheads="1" noTextEdit="1"/>
          </p:cNvSpPr>
          <p:nvPr>
            <p:ph type="sldImg"/>
          </p:nvPr>
        </p:nvSpPr>
        <p:spPr>
          <a:ln/>
        </p:spPr>
      </p:sp>
      <p:sp>
        <p:nvSpPr>
          <p:cNvPr id="151555" name="Notes Placeholder 2">
            <a:extLst>
              <a:ext uri="{FF2B5EF4-FFF2-40B4-BE49-F238E27FC236}">
                <a16:creationId xmlns:a16="http://schemas.microsoft.com/office/drawing/2014/main" id="{FAA7C2E6-C219-C1D6-B012-31644E6E1B9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1556" name="Slide Number Placeholder 3">
            <a:extLst>
              <a:ext uri="{FF2B5EF4-FFF2-40B4-BE49-F238E27FC236}">
                <a16:creationId xmlns:a16="http://schemas.microsoft.com/office/drawing/2014/main" id="{9D9F6B0D-7E12-89D2-6A4A-4B69E7B8F84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0B91E8FA-E275-074C-A7DA-5A29B695D27E}" type="slidenum">
              <a:rPr lang="en-US" altLang="en-US" sz="1200" smtClean="0">
                <a:solidFill>
                  <a:srgbClr val="000000"/>
                </a:solidFill>
                <a:latin typeface="Arial" panose="020B0604020202020204" pitchFamily="34" charset="0"/>
              </a:rPr>
              <a:t>34</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a:extLst>
              <a:ext uri="{FF2B5EF4-FFF2-40B4-BE49-F238E27FC236}">
                <a16:creationId xmlns:a16="http://schemas.microsoft.com/office/drawing/2014/main" id="{E106B946-6D67-4754-B833-931B41D4728A}"/>
              </a:ext>
            </a:extLst>
          </p:cNvPr>
          <p:cNvSpPr>
            <a:spLocks noGrp="1" noRot="1" noChangeAspect="1" noChangeArrowheads="1" noTextEdit="1"/>
          </p:cNvSpPr>
          <p:nvPr>
            <p:ph type="sldImg"/>
          </p:nvPr>
        </p:nvSpPr>
        <p:spPr>
          <a:ln/>
        </p:spPr>
      </p:sp>
      <p:sp>
        <p:nvSpPr>
          <p:cNvPr id="153603" name="Notes Placeholder 2">
            <a:extLst>
              <a:ext uri="{FF2B5EF4-FFF2-40B4-BE49-F238E27FC236}">
                <a16:creationId xmlns:a16="http://schemas.microsoft.com/office/drawing/2014/main" id="{F4AE4A19-F0E6-D4BF-3D1E-66FDAA3CD9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3604" name="Slide Number Placeholder 3">
            <a:extLst>
              <a:ext uri="{FF2B5EF4-FFF2-40B4-BE49-F238E27FC236}">
                <a16:creationId xmlns:a16="http://schemas.microsoft.com/office/drawing/2014/main" id="{A574C514-AA59-D317-BBBA-826F9A1A42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D377DB77-F685-6548-8587-91206FE2BA18}" type="slidenum">
              <a:rPr lang="en-US" altLang="en-US" sz="1200" smtClean="0">
                <a:solidFill>
                  <a:srgbClr val="000000"/>
                </a:solidFill>
                <a:latin typeface="Arial" panose="020B0604020202020204" pitchFamily="34" charset="0"/>
              </a:rPr>
              <a:t>35</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a:extLst>
              <a:ext uri="{FF2B5EF4-FFF2-40B4-BE49-F238E27FC236}">
                <a16:creationId xmlns:a16="http://schemas.microsoft.com/office/drawing/2014/main" id="{DFBC79AF-FB7E-1E16-DFFD-40305DC2AD9A}"/>
              </a:ext>
            </a:extLst>
          </p:cNvPr>
          <p:cNvSpPr>
            <a:spLocks noGrp="1" noRot="1" noChangeAspect="1" noChangeArrowheads="1" noTextEdit="1"/>
          </p:cNvSpPr>
          <p:nvPr>
            <p:ph type="sldImg"/>
          </p:nvPr>
        </p:nvSpPr>
        <p:spPr>
          <a:ln/>
        </p:spPr>
      </p:sp>
      <p:sp>
        <p:nvSpPr>
          <p:cNvPr id="155651" name="Notes Placeholder 2">
            <a:extLst>
              <a:ext uri="{FF2B5EF4-FFF2-40B4-BE49-F238E27FC236}">
                <a16:creationId xmlns:a16="http://schemas.microsoft.com/office/drawing/2014/main" id="{9E15A6C2-6830-B555-A59C-7B24C91CA4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5652" name="Slide Number Placeholder 3">
            <a:extLst>
              <a:ext uri="{FF2B5EF4-FFF2-40B4-BE49-F238E27FC236}">
                <a16:creationId xmlns:a16="http://schemas.microsoft.com/office/drawing/2014/main" id="{84A4A72E-E916-937D-81B7-8C8DA32FEB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FCC8A9AF-A2BE-CC44-A13D-403258DC7A2C}" type="slidenum">
              <a:rPr lang="en-US" altLang="en-US" sz="1200" smtClean="0">
                <a:solidFill>
                  <a:srgbClr val="000000"/>
                </a:solidFill>
                <a:latin typeface="Arial" panose="020B0604020202020204" pitchFamily="34" charset="0"/>
              </a:rPr>
              <a:t>36</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8934AB2F-251F-2D4F-DB02-CB21B7A9FB58}"/>
              </a:ext>
            </a:extLst>
          </p:cNvPr>
          <p:cNvSpPr>
            <a:spLocks noGrp="1" noRot="1" noChangeAspect="1" noChangeArrowheads="1" noTextEdit="1"/>
          </p:cNvSpPr>
          <p:nvPr>
            <p:ph type="sldImg"/>
          </p:nvPr>
        </p:nvSpPr>
        <p:spPr>
          <a:ln/>
        </p:spPr>
      </p:sp>
      <p:sp>
        <p:nvSpPr>
          <p:cNvPr id="157699" name="Notes Placeholder 2">
            <a:extLst>
              <a:ext uri="{FF2B5EF4-FFF2-40B4-BE49-F238E27FC236}">
                <a16:creationId xmlns:a16="http://schemas.microsoft.com/office/drawing/2014/main" id="{C145E1F4-8DB1-F37C-D530-6EF7E02E845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7700" name="Slide Number Placeholder 3">
            <a:extLst>
              <a:ext uri="{FF2B5EF4-FFF2-40B4-BE49-F238E27FC236}">
                <a16:creationId xmlns:a16="http://schemas.microsoft.com/office/drawing/2014/main" id="{DC2DFDF0-4FCA-8E5C-5F00-1A049399B1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34119E8-6AD6-034A-A0B6-959699BB1FC4}" type="slidenum">
              <a:rPr lang="en-US" altLang="en-US" sz="1200" smtClean="0">
                <a:solidFill>
                  <a:srgbClr val="000000"/>
                </a:solidFill>
                <a:latin typeface="Arial" panose="020B0604020202020204" pitchFamily="34" charset="0"/>
              </a:rPr>
              <a:t>37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a:extLst>
              <a:ext uri="{FF2B5EF4-FFF2-40B4-BE49-F238E27FC236}">
                <a16:creationId xmlns:a16="http://schemas.microsoft.com/office/drawing/2014/main" id="{1812E159-FC97-9E48-169E-AC34A3862C84}"/>
              </a:ext>
            </a:extLst>
          </p:cNvPr>
          <p:cNvSpPr>
            <a:spLocks noGrp="1" noRot="1" noChangeAspect="1" noChangeArrowheads="1" noTextEdit="1"/>
          </p:cNvSpPr>
          <p:nvPr>
            <p:ph type="sldImg"/>
          </p:nvPr>
        </p:nvSpPr>
        <p:spPr>
          <a:ln/>
        </p:spPr>
      </p:sp>
      <p:sp>
        <p:nvSpPr>
          <p:cNvPr id="159747" name="Notes Placeholder 2">
            <a:extLst>
              <a:ext uri="{FF2B5EF4-FFF2-40B4-BE49-F238E27FC236}">
                <a16:creationId xmlns:a16="http://schemas.microsoft.com/office/drawing/2014/main" id="{87609ADD-A206-270D-D8A9-C7672D82A7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59748" name="Slide Number Placeholder 3">
            <a:extLst>
              <a:ext uri="{FF2B5EF4-FFF2-40B4-BE49-F238E27FC236}">
                <a16:creationId xmlns:a16="http://schemas.microsoft.com/office/drawing/2014/main" id="{A36C7240-C643-4E91-EF58-55D1E40A676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916238A0-DF74-364A-9D29-9CE4170A1B47}" type="slidenum">
              <a:rPr lang="en-US" altLang="en-US" sz="1200" smtClean="0">
                <a:solidFill>
                  <a:srgbClr val="000000"/>
                </a:solidFill>
                <a:latin typeface="Arial" panose="020B0604020202020204" pitchFamily="34" charset="0"/>
              </a:rPr>
              <a:t>38</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14622BC7-85E5-D09A-340A-FC01CB2AFCA5}"/>
              </a:ext>
            </a:extLst>
          </p:cNvPr>
          <p:cNvSpPr>
            <a:spLocks noGrp="1" noRot="1" noChangeAspect="1" noChangeArrowheads="1" noTextEdit="1"/>
          </p:cNvSpPr>
          <p:nvPr>
            <p:ph type="sldImg"/>
          </p:nvPr>
        </p:nvSpPr>
        <p:spPr>
          <a:ln/>
        </p:spPr>
      </p:sp>
      <p:sp>
        <p:nvSpPr>
          <p:cNvPr id="95235" name="Notes Placeholder 2">
            <a:extLst>
              <a:ext uri="{FF2B5EF4-FFF2-40B4-BE49-F238E27FC236}">
                <a16:creationId xmlns:a16="http://schemas.microsoft.com/office/drawing/2014/main" id="{3FAF0854-F3BA-C6EE-FBC1-54343F2F34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5236" name="Slide Number Placeholder 3">
            <a:extLst>
              <a:ext uri="{FF2B5EF4-FFF2-40B4-BE49-F238E27FC236}">
                <a16:creationId xmlns:a16="http://schemas.microsoft.com/office/drawing/2014/main" id="{4EAF137F-2AA2-4D22-DCE1-805855DF44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4D562A89-5EC2-7146-A682-F1214E3371EF}" type="slidenum">
              <a:rPr lang="en-US" altLang="en-US" sz="1200" smtClean="0">
                <a:solidFill>
                  <a:srgbClr val="000000"/>
                </a:solidFill>
                <a:latin typeface="Arial" panose="020B0604020202020204" pitchFamily="34" charset="0"/>
              </a:rPr>
              <a:t>6</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2CC6FA43-60E5-382E-7EF0-15227AB5F480}"/>
              </a:ext>
            </a:extLst>
          </p:cNvPr>
          <p:cNvSpPr>
            <a:spLocks noGrp="1" noRot="1" noChangeAspect="1" noChangeArrowheads="1" noTextEdit="1"/>
          </p:cNvSpPr>
          <p:nvPr>
            <p:ph type="sldImg"/>
          </p:nvPr>
        </p:nvSpPr>
        <p:spPr>
          <a:ln/>
        </p:spPr>
      </p:sp>
      <p:sp>
        <p:nvSpPr>
          <p:cNvPr id="97283" name="Notes Placeholder 2">
            <a:extLst>
              <a:ext uri="{FF2B5EF4-FFF2-40B4-BE49-F238E27FC236}">
                <a16:creationId xmlns:a16="http://schemas.microsoft.com/office/drawing/2014/main" id="{482DD807-740B-88E7-E918-41E47049812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97284" name="Slide Number Placeholder 3">
            <a:extLst>
              <a:ext uri="{FF2B5EF4-FFF2-40B4-BE49-F238E27FC236}">
                <a16:creationId xmlns:a16="http://schemas.microsoft.com/office/drawing/2014/main" id="{8161AC55-ECB7-DCCE-0B1F-2AFBD0B45C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EDE99200-57CB-854F-9BAD-B1E9E66E06E0}" type="slidenum">
              <a:rPr lang="en-US" altLang="en-US" sz="1200" smtClean="0">
                <a:solidFill>
                  <a:srgbClr val="000000"/>
                </a:solidFill>
                <a:latin typeface="Arial" panose="020B0604020202020204" pitchFamily="34" charset="0"/>
              </a:rPr>
              <a:t>7</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452C82C3-1DD4-3B6C-14C0-0561B47AB1F8}"/>
              </a:ext>
            </a:extLst>
          </p:cNvPr>
          <p:cNvSpPr>
            <a:spLocks noGrp="1" noRot="1" noChangeAspect="1" noChangeArrowheads="1" noTextEdit="1"/>
          </p:cNvSpPr>
          <p:nvPr>
            <p:ph type="sldImg"/>
          </p:nvPr>
        </p:nvSpPr>
        <p:spPr>
          <a:ln/>
        </p:spPr>
      </p:sp>
      <p:sp>
        <p:nvSpPr>
          <p:cNvPr id="80899" name="Notes Placeholder 2">
            <a:extLst>
              <a:ext uri="{FF2B5EF4-FFF2-40B4-BE49-F238E27FC236}">
                <a16:creationId xmlns:a16="http://schemas.microsoft.com/office/drawing/2014/main" id="{1A8844CF-18D4-3AB6-5C9B-8CFDBB015759}"/>
              </a:ext>
            </a:extLst>
          </p:cNvPr>
          <p:cNvSpPr>
            <a:spLocks noGrp="1"/>
          </p:cNvSpPr>
          <p:nvPr>
            <p:ph type="body" idx="1"/>
          </p:nvPr>
        </p:nvSpPr>
        <p:spPr>
          <a:ln/>
        </p:spPr>
        <p:txBody>
          <a:bodyPr/>
          <a:lstStyle/>
          <a:p>
            <a:pPr marL="342900" indent="-342900" algn="just">
              <a:lnSpc>
                <a:spcPct val="115000"/>
              </a:lnSpc>
              <a:spcBef>
                <a:spcPts val="0"/>
              </a:spcBef>
              <a:spcAft>
                <a:spcPts val="0"/>
              </a:spcAft>
              <a:buFont typeface="Symbol" panose="05050102010706020507" pitchFamily="18" charset="2"/>
              <a:buChar char=""/>
              <a:defRPr/>
            </a:pPr>
            <a:r>
              <a:rPr lang="en-US" sz="1800" dirty="0">
                <a:latin typeface="Times New Roman" panose="02020603050405020304" pitchFamily="18" charset="0"/>
                <a:ea typeface="Times New Roman" panose="02020603050405020304" pitchFamily="18" charset="0"/>
              </a:rPr>
              <a:t>la disponibilité de données suffisamment précises sur les ressources géothermiques et d'autres informations pertinentes ;</a:t>
            </a:r>
          </a:p>
          <a:p>
            <a:pPr marL="342900" indent="-342900" algn="just">
              <a:lnSpc>
                <a:spcPct val="115000"/>
              </a:lnSpc>
              <a:spcBef>
                <a:spcPts val="0"/>
              </a:spcBef>
              <a:spcAft>
                <a:spcPts val="500"/>
              </a:spcAft>
              <a:buFont typeface="Symbol" panose="05050102010706020507" pitchFamily="18" charset="2"/>
              <a:buChar char=""/>
              <a:tabLst>
                <a:tab pos="342900" algn="l"/>
              </a:tabLst>
              <a:defRPr/>
            </a:pPr>
            <a:r>
              <a:rPr lang="en-US" sz="1800" dirty="0">
                <a:latin typeface="Times New Roman" panose="02020603050405020304" pitchFamily="18" charset="0"/>
                <a:ea typeface="Times New Roman" panose="02020603050405020304" pitchFamily="18" charset="0"/>
              </a:rPr>
              <a:t>des institutions efficaces et dévouées ; </a:t>
            </a:r>
          </a:p>
          <a:p>
            <a:pPr marL="342900" indent="-342900" algn="just">
              <a:lnSpc>
                <a:spcPct val="115000"/>
              </a:lnSpc>
              <a:spcBef>
                <a:spcPts val="0"/>
              </a:spcBef>
              <a:spcAft>
                <a:spcPts val="500"/>
              </a:spcAft>
              <a:buFont typeface="Symbol" panose="05050102010706020507" pitchFamily="18" charset="2"/>
              <a:buChar char=""/>
              <a:tabLst>
                <a:tab pos="342900" algn="l"/>
              </a:tabLst>
              <a:defRPr/>
            </a:pPr>
            <a:r>
              <a:rPr lang="en-US" sz="1800" dirty="0">
                <a:latin typeface="Times New Roman" panose="02020603050405020304" pitchFamily="18" charset="0"/>
                <a:ea typeface="Times New Roman" panose="02020603050405020304" pitchFamily="18" charset="0"/>
              </a:rPr>
              <a:t>des politiques et des réglementations de soutien ; et </a:t>
            </a:r>
          </a:p>
          <a:p>
            <a:pPr marL="342900" indent="-342900" algn="just">
              <a:lnSpc>
                <a:spcPct val="115000"/>
              </a:lnSpc>
              <a:spcBef>
                <a:spcPts val="0"/>
              </a:spcBef>
              <a:spcAft>
                <a:spcPts val="500"/>
              </a:spcAft>
              <a:buFont typeface="Symbol" panose="05050102010706020507" pitchFamily="18" charset="2"/>
              <a:buChar char=""/>
              <a:tabLst>
                <a:tab pos="342900" algn="l"/>
              </a:tabLst>
              <a:defRPr/>
            </a:pPr>
            <a:r>
              <a:rPr lang="en-US" sz="1800" dirty="0">
                <a:latin typeface="Times New Roman" panose="02020603050405020304" pitchFamily="18" charset="0"/>
                <a:ea typeface="Times New Roman" panose="02020603050405020304" pitchFamily="18" charset="0"/>
              </a:rPr>
              <a:t>un financement suffisant.</a:t>
            </a:r>
          </a:p>
          <a:p>
            <a:pPr>
              <a:defRPr/>
            </a:pPr>
            <a:endParaRPr lang="en-US" altLang="en-US" dirty="0">
              <a:latin typeface="Arial" panose="020B0604020202020204" pitchFamily="34" charset="0"/>
            </a:endParaRPr>
          </a:p>
        </p:txBody>
      </p:sp>
      <p:sp>
        <p:nvSpPr>
          <p:cNvPr id="99332" name="Slide Number Placeholder 3">
            <a:extLst>
              <a:ext uri="{FF2B5EF4-FFF2-40B4-BE49-F238E27FC236}">
                <a16:creationId xmlns:a16="http://schemas.microsoft.com/office/drawing/2014/main" id="{640B47F5-762F-BE33-5177-3212DFDADA4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6EF0D7F-010F-E44C-92A9-01E6B6A16A45}" type="slidenum">
              <a:rPr lang="en-US" altLang="en-US" sz="1200" smtClean="0">
                <a:solidFill>
                  <a:srgbClr val="000000"/>
                </a:solidFill>
                <a:latin typeface="Arial" panose="020B0604020202020204" pitchFamily="34" charset="0"/>
              </a:rPr>
              <a:t>8</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673AB8E2-D033-189D-4112-AC5677AFCDDB}"/>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B28B8A48-3BDA-CA4B-359D-C60CDD7E42A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en-US" b="1">
              <a:latin typeface="Arial" panose="020B0604020202020204" pitchFamily="34" charset="0"/>
            </a:endParaRPr>
          </a:p>
        </p:txBody>
      </p:sp>
      <p:sp>
        <p:nvSpPr>
          <p:cNvPr id="102404" name="Slide Number Placeholder 3">
            <a:extLst>
              <a:ext uri="{FF2B5EF4-FFF2-40B4-BE49-F238E27FC236}">
                <a16:creationId xmlns:a16="http://schemas.microsoft.com/office/drawing/2014/main" id="{AA9891EE-3593-6F91-AAB3-6B48FD0DB68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8B021F1F-AD76-3B4E-A2B7-118C435B6049}" type="slidenum">
              <a:rPr lang="en-US" altLang="en-US" sz="1200" smtClean="0">
                <a:solidFill>
                  <a:srgbClr val="000000"/>
                </a:solidFill>
                <a:latin typeface="Arial" panose="020B0604020202020204" pitchFamily="34" charset="0"/>
              </a:rPr>
              <a:t>10</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07F8EBEE-8A1E-73F4-D96F-FB6EB692348A}"/>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1DF2E4E5-85B9-A36A-7A6A-1F9D88FF61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4452" name="Slide Number Placeholder 3">
            <a:extLst>
              <a:ext uri="{FF2B5EF4-FFF2-40B4-BE49-F238E27FC236}">
                <a16:creationId xmlns:a16="http://schemas.microsoft.com/office/drawing/2014/main" id="{DC2D166A-708E-8182-11C0-9CBEF167367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20EF3F3B-DFC4-FC4F-BD97-66AFCC9930E7}" type="slidenum">
              <a:rPr lang="en-US" altLang="en-US" sz="1200" smtClean="0">
                <a:solidFill>
                  <a:srgbClr val="000000"/>
                </a:solidFill>
                <a:latin typeface="Arial" panose="020B0604020202020204" pitchFamily="34" charset="0"/>
              </a:rPr>
              <a:t>11</a:t>
            </a:fld>
            <a:endParaRPr lang="en-US" altLang="en-US" sz="1200">
              <a:solidFill>
                <a:srgbClr val="000000"/>
              </a:solidFill>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7B5EC1E2-F9C5-9626-F0A1-313C0A1C1AB2}"/>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B0962721-60A2-C833-1658-E83677F192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06500" name="Slide Number Placeholder 3">
            <a:extLst>
              <a:ext uri="{FF2B5EF4-FFF2-40B4-BE49-F238E27FC236}">
                <a16:creationId xmlns:a16="http://schemas.microsoft.com/office/drawing/2014/main" id="{CB9ED4B8-E765-E60F-C645-CA116F9235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5981E926-17D6-6440-8C7B-2661EEC53373}" type="slidenum">
              <a:rPr lang="en-US" altLang="en-US" sz="1200" smtClean="0">
                <a:solidFill>
                  <a:srgbClr val="000000"/>
                </a:solidFill>
                <a:latin typeface="Arial" panose="020B0604020202020204" pitchFamily="34" charset="0"/>
              </a:rPr>
              <a:t>12</a:t>
            </a:fld>
            <a:endParaRPr lang="en-US" altLang="en-US" sz="1200">
              <a:solidFill>
                <a:srgbClr val="000000"/>
              </a:solidFill>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emf"/><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685800"/>
            <a:ext cx="7772400" cy="2127250"/>
          </a:xfrm>
          <a:prstGeom prst="rect">
            <a:avLst/>
          </a:prstGeom>
        </p:spPr>
        <p:txBody>
          <a:bodyPr/>
          <a:lstStyle>
            <a:lvl1pPr algn="ctr">
              <a:defRPr sz="4800"/>
            </a:lvl1pPr>
          </a:lstStyle>
          <a:p>
            <a:r>
              <a:rPr lang="en-US"/>
              <a:t>Click to edit Master title style</a:t>
            </a:r>
          </a:p>
        </p:txBody>
      </p:sp>
      <p:sp>
        <p:nvSpPr>
          <p:cNvPr id="123907" name="Rectangle 3"/>
          <p:cNvSpPr>
            <a:spLocks noGrp="1" noChangeArrowheads="1"/>
          </p:cNvSpPr>
          <p:nvPr>
            <p:ph type="subTitle" idx="1"/>
          </p:nvPr>
        </p:nvSpPr>
        <p:spPr>
          <a:xfrm>
            <a:off x="1371600" y="3270250"/>
            <a:ext cx="6400800" cy="2209800"/>
          </a:xfrm>
          <a:prstGeom prst="rect">
            <a:avLst/>
          </a:prstGeom>
        </p:spPr>
        <p:txBody>
          <a:bodyPr/>
          <a:lstStyle>
            <a:lvl1pPr marL="0" indent="0" algn="ctr">
              <a:buFont typeface="Wingdings" pitchFamily="2" charset="2"/>
              <a:buNone/>
              <a:defRPr sz="3000"/>
            </a:lvl1pPr>
          </a:lstStyle>
          <a:p>
            <a:r>
              <a:rPr lang="en-US"/>
              <a:t>Click to edit Master subtitle style</a:t>
            </a:r>
          </a:p>
        </p:txBody>
      </p:sp>
      <p:sp>
        <p:nvSpPr>
          <p:cNvPr id="2" name="Date Placeholder 3">
            <a:extLst>
              <a:ext uri="{FF2B5EF4-FFF2-40B4-BE49-F238E27FC236}">
                <a16:creationId xmlns:a16="http://schemas.microsoft.com/office/drawing/2014/main" id="{702F3A16-F404-0BBA-C178-9D25E7827144}"/>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C52C7956-3002-4143-B59B-43068CF43FAE}" type="datetime1">
              <a:rPr lang="en-US"/>
              <a:pPr>
                <a:defRPr/>
              </a:pPr>
              <a:t>6/13/23</a:t>
            </a:fld>
            <a:endParaRPr lang="en-US" dirty="0"/>
          </a:p>
        </p:txBody>
      </p:sp>
      <p:sp>
        <p:nvSpPr>
          <p:cNvPr id="3" name="Footer Placeholder 4">
            <a:extLst>
              <a:ext uri="{FF2B5EF4-FFF2-40B4-BE49-F238E27FC236}">
                <a16:creationId xmlns:a16="http://schemas.microsoft.com/office/drawing/2014/main" id="{68DED0E5-8B8F-4212-7643-E633F081956C}"/>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90C0580B-4F00-ADDC-1DB9-015E5E014AB3}"/>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000"/>
            </a:lvl1pPr>
          </a:lstStyle>
          <a:p>
            <a:pPr>
              <a:defRPr/>
            </a:pPr>
            <a:fld id="{3F78863D-AB67-484D-A06F-9EE44CA4B49B}" type="slidenum">
              <a:rPr lang="en-US" altLang="en-US"/>
              <a:pPr>
                <a:defRPr/>
              </a:pPr>
              <a:t>‹N°›</a:t>
            </a:fld>
            <a:endParaRPr lang="en-US" altLang="en-US"/>
          </a:p>
        </p:txBody>
      </p:sp>
    </p:spTree>
    <p:extLst>
      <p:ext uri="{BB962C8B-B14F-4D97-AF65-F5344CB8AC3E}">
        <p14:creationId xmlns:p14="http://schemas.microsoft.com/office/powerpoint/2010/main" val="51356233"/>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D4C281-A4B9-1692-8B57-1EA8541D1C4C}"/>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D8364E05-368C-DA41-8658-5762A2A16F75}" type="datetime1">
              <a:rPr lang="en-US"/>
              <a:pPr>
                <a:defRPr/>
              </a:pPr>
              <a:t>6/13/23</a:t>
            </a:fld>
            <a:endParaRPr lang="en-US" dirty="0"/>
          </a:p>
        </p:txBody>
      </p:sp>
      <p:sp>
        <p:nvSpPr>
          <p:cNvPr id="5" name="Rectangle 5">
            <a:extLst>
              <a:ext uri="{FF2B5EF4-FFF2-40B4-BE49-F238E27FC236}">
                <a16:creationId xmlns:a16="http://schemas.microsoft.com/office/drawing/2014/main" id="{A3B925EE-6D84-FBB8-56D4-5C9CF9AC59D7}"/>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6" name="Rectangle 6">
            <a:extLst>
              <a:ext uri="{FF2B5EF4-FFF2-40B4-BE49-F238E27FC236}">
                <a16:creationId xmlns:a16="http://schemas.microsoft.com/office/drawing/2014/main" id="{F0FD9C1C-000E-D2EB-8C38-C042AB7C3E69}"/>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39A798C-169B-0649-A01C-36C571017575}" type="slidenum">
              <a:rPr lang="en-US" altLang="en-US"/>
              <a:pPr>
                <a:defRPr/>
              </a:pPr>
              <a:t>‹N°›</a:t>
            </a:fld>
            <a:endParaRPr lang="en-US" altLang="en-US"/>
          </a:p>
        </p:txBody>
      </p:sp>
    </p:spTree>
    <p:extLst>
      <p:ext uri="{BB962C8B-B14F-4D97-AF65-F5344CB8AC3E}">
        <p14:creationId xmlns:p14="http://schemas.microsoft.com/office/powerpoint/2010/main" val="2791906401"/>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6291AF9-853F-BC13-4586-6BF95DE2F7AD}"/>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E79F6F0F-A684-ED41-B5EF-37BB68A49DC4}" type="datetime1">
              <a:rPr lang="en-US"/>
              <a:pPr>
                <a:defRPr/>
              </a:pPr>
              <a:t>6/13/23</a:t>
            </a:fld>
            <a:endParaRPr lang="en-US" dirty="0"/>
          </a:p>
        </p:txBody>
      </p:sp>
      <p:sp>
        <p:nvSpPr>
          <p:cNvPr id="5" name="Rectangle 5">
            <a:extLst>
              <a:ext uri="{FF2B5EF4-FFF2-40B4-BE49-F238E27FC236}">
                <a16:creationId xmlns:a16="http://schemas.microsoft.com/office/drawing/2014/main" id="{5E904658-8C8B-4C94-B2F9-7B1BBC54E5DE}"/>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6" name="Rectangle 6">
            <a:extLst>
              <a:ext uri="{FF2B5EF4-FFF2-40B4-BE49-F238E27FC236}">
                <a16:creationId xmlns:a16="http://schemas.microsoft.com/office/drawing/2014/main" id="{4595EDFE-799C-3127-8154-68BD264557EC}"/>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99707A7-C8F9-2A4D-A226-379139FFF817}" type="slidenum">
              <a:rPr lang="en-US" altLang="en-US"/>
              <a:pPr>
                <a:defRPr/>
              </a:pPr>
              <a:t>‹N°›</a:t>
            </a:fld>
            <a:endParaRPr lang="en-US" altLang="en-US"/>
          </a:p>
        </p:txBody>
      </p:sp>
    </p:spTree>
    <p:extLst>
      <p:ext uri="{BB962C8B-B14F-4D97-AF65-F5344CB8AC3E}">
        <p14:creationId xmlns:p14="http://schemas.microsoft.com/office/powerpoint/2010/main" val="211430287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7674B69-DEE2-1DE7-9E09-2E9DD0B5661D}"/>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02081857-973D-1A4B-8B2C-327A609B859E}" type="datetime1">
              <a:rPr lang="en-US"/>
              <a:pPr>
                <a:defRPr/>
              </a:pPr>
              <a:t>6/13/23</a:t>
            </a:fld>
            <a:endParaRPr lang="en-US"/>
          </a:p>
        </p:txBody>
      </p:sp>
      <p:sp>
        <p:nvSpPr>
          <p:cNvPr id="5" name="Footer Placeholder 4">
            <a:extLst>
              <a:ext uri="{FF2B5EF4-FFF2-40B4-BE49-F238E27FC236}">
                <a16:creationId xmlns:a16="http://schemas.microsoft.com/office/drawing/2014/main" id="{723D1690-F710-CEEB-146D-C439BD2F9D65}"/>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8999D45F-0191-AB3F-0D7B-22C33A7A1A2B}"/>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C95E5DE0-D5D7-BC4B-B530-AAAE2186EAED}" type="slidenum">
              <a:rPr lang="en-US" altLang="en-US"/>
              <a:pPr>
                <a:defRPr/>
              </a:pPr>
              <a:t>‹N°›</a:t>
            </a:fld>
            <a:endParaRPr lang="en-US" altLang="en-US"/>
          </a:p>
        </p:txBody>
      </p:sp>
    </p:spTree>
    <p:extLst>
      <p:ext uri="{BB962C8B-B14F-4D97-AF65-F5344CB8AC3E}">
        <p14:creationId xmlns:p14="http://schemas.microsoft.com/office/powerpoint/2010/main" val="289373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1D8A3-D294-DD7E-D287-18D89F51CAF5}"/>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613417F5-DB14-C549-B263-EF120EF61288}" type="datetime1">
              <a:rPr lang="en-US"/>
              <a:pPr>
                <a:defRPr/>
              </a:pPr>
              <a:t>6/13/23</a:t>
            </a:fld>
            <a:endParaRPr lang="en-US"/>
          </a:p>
        </p:txBody>
      </p:sp>
      <p:sp>
        <p:nvSpPr>
          <p:cNvPr id="5" name="Footer Placeholder 4">
            <a:extLst>
              <a:ext uri="{FF2B5EF4-FFF2-40B4-BE49-F238E27FC236}">
                <a16:creationId xmlns:a16="http://schemas.microsoft.com/office/drawing/2014/main" id="{0777A239-FD5B-BA66-4AB6-6C7CB2FE57B4}"/>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2070C2F-EDCC-64D4-FB4E-176EEB7BAE93}"/>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E69F5C52-C178-344A-BFCA-581A07C06364}" type="slidenum">
              <a:rPr lang="en-US" altLang="en-US"/>
              <a:pPr>
                <a:defRPr/>
              </a:pPr>
              <a:t>‹N°›</a:t>
            </a:fld>
            <a:endParaRPr lang="en-US" altLang="en-US"/>
          </a:p>
        </p:txBody>
      </p:sp>
    </p:spTree>
    <p:extLst>
      <p:ext uri="{BB962C8B-B14F-4D97-AF65-F5344CB8AC3E}">
        <p14:creationId xmlns:p14="http://schemas.microsoft.com/office/powerpoint/2010/main" val="3696828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023F1-F6EF-4ECD-2CD3-F8B816A89B78}"/>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B2B587BF-5EE8-7B4C-AE9D-F848D0B5BC4E}" type="datetime1">
              <a:rPr lang="en-US"/>
              <a:pPr>
                <a:defRPr/>
              </a:pPr>
              <a:t>6/13/23</a:t>
            </a:fld>
            <a:endParaRPr lang="en-US"/>
          </a:p>
        </p:txBody>
      </p:sp>
      <p:sp>
        <p:nvSpPr>
          <p:cNvPr id="5" name="Footer Placeholder 4">
            <a:extLst>
              <a:ext uri="{FF2B5EF4-FFF2-40B4-BE49-F238E27FC236}">
                <a16:creationId xmlns:a16="http://schemas.microsoft.com/office/drawing/2014/main" id="{BCB30C01-51F3-B0AC-F081-98697D701202}"/>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79B38106-F5C9-000B-9D36-09E89D17BC2F}"/>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9962F8EB-EDE6-174F-BC1A-24C85632EC7C}" type="slidenum">
              <a:rPr lang="en-US" altLang="en-US"/>
              <a:pPr>
                <a:defRPr/>
              </a:pPr>
              <a:t>‹N°›</a:t>
            </a:fld>
            <a:endParaRPr lang="en-US" altLang="en-US"/>
          </a:p>
        </p:txBody>
      </p:sp>
    </p:spTree>
    <p:extLst>
      <p:ext uri="{BB962C8B-B14F-4D97-AF65-F5344CB8AC3E}">
        <p14:creationId xmlns:p14="http://schemas.microsoft.com/office/powerpoint/2010/main" val="3938078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068C18A-789A-8CE3-4006-DD2DF527ACB0}"/>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40541250-6474-1F45-B530-5F3FAF47C013}" type="datetime1">
              <a:rPr lang="en-US"/>
              <a:pPr>
                <a:defRPr/>
              </a:pPr>
              <a:t>6/13/23</a:t>
            </a:fld>
            <a:endParaRPr lang="en-US"/>
          </a:p>
        </p:txBody>
      </p:sp>
      <p:sp>
        <p:nvSpPr>
          <p:cNvPr id="6" name="Footer Placeholder 5">
            <a:extLst>
              <a:ext uri="{FF2B5EF4-FFF2-40B4-BE49-F238E27FC236}">
                <a16:creationId xmlns:a16="http://schemas.microsoft.com/office/drawing/2014/main" id="{B37579B5-FECD-9307-55D0-0846F2F1F925}"/>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53A1D726-298C-AD48-36D5-2CCED5AA8BA1}"/>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303C4029-C113-0448-A4AE-BE471F26EB8A}" type="slidenum">
              <a:rPr lang="en-US" altLang="en-US"/>
              <a:pPr>
                <a:defRPr/>
              </a:pPr>
              <a:t>‹N°›</a:t>
            </a:fld>
            <a:endParaRPr lang="en-US" altLang="en-US"/>
          </a:p>
        </p:txBody>
      </p:sp>
    </p:spTree>
    <p:extLst>
      <p:ext uri="{BB962C8B-B14F-4D97-AF65-F5344CB8AC3E}">
        <p14:creationId xmlns:p14="http://schemas.microsoft.com/office/powerpoint/2010/main" val="147603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51AF17-E162-B2D2-AD90-731CFDDA7D47}"/>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2B4EA219-D187-EC45-8E65-6B3DEA396D63}" type="datetime1">
              <a:rPr lang="en-US"/>
              <a:pPr>
                <a:defRPr/>
              </a:pPr>
              <a:t>6/13/23</a:t>
            </a:fld>
            <a:endParaRPr lang="en-US"/>
          </a:p>
        </p:txBody>
      </p:sp>
      <p:sp>
        <p:nvSpPr>
          <p:cNvPr id="8" name="Footer Placeholder 7">
            <a:extLst>
              <a:ext uri="{FF2B5EF4-FFF2-40B4-BE49-F238E27FC236}">
                <a16:creationId xmlns:a16="http://schemas.microsoft.com/office/drawing/2014/main" id="{784C910D-1578-5EB0-4B89-E34979D50AFB}"/>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27F7B00F-2723-6E8F-49ED-95868F2D9F04}"/>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EF288774-64DA-9641-93D5-BC5D6003FEAE}" type="slidenum">
              <a:rPr lang="en-US" altLang="en-US"/>
              <a:pPr>
                <a:defRPr/>
              </a:pPr>
              <a:t>‹N°›</a:t>
            </a:fld>
            <a:endParaRPr lang="en-US" altLang="en-US"/>
          </a:p>
        </p:txBody>
      </p:sp>
    </p:spTree>
    <p:extLst>
      <p:ext uri="{BB962C8B-B14F-4D97-AF65-F5344CB8AC3E}">
        <p14:creationId xmlns:p14="http://schemas.microsoft.com/office/powerpoint/2010/main" val="1286839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9EC6BF-9CBD-6295-8F2D-8F3980D22F0E}"/>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A17F8FEF-C699-0444-9720-E6D96DCF1F7E}" type="datetime1">
              <a:rPr lang="en-US"/>
              <a:pPr>
                <a:defRPr/>
              </a:pPr>
              <a:t>6/13/23</a:t>
            </a:fld>
            <a:endParaRPr lang="en-US"/>
          </a:p>
        </p:txBody>
      </p:sp>
      <p:sp>
        <p:nvSpPr>
          <p:cNvPr id="4" name="Footer Placeholder 3">
            <a:extLst>
              <a:ext uri="{FF2B5EF4-FFF2-40B4-BE49-F238E27FC236}">
                <a16:creationId xmlns:a16="http://schemas.microsoft.com/office/drawing/2014/main" id="{DCC7E82D-FA97-E1B2-6B10-E02EE466F7DC}"/>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F4910EE9-63C8-B2B5-2CE5-76BF907A34FE}"/>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09D4058C-CA9E-9445-B9AC-49050E07C1B5}" type="slidenum">
              <a:rPr lang="en-US" altLang="en-US"/>
              <a:pPr>
                <a:defRPr/>
              </a:pPr>
              <a:t>‹N°›</a:t>
            </a:fld>
            <a:endParaRPr lang="en-US" altLang="en-US"/>
          </a:p>
        </p:txBody>
      </p:sp>
    </p:spTree>
    <p:extLst>
      <p:ext uri="{BB962C8B-B14F-4D97-AF65-F5344CB8AC3E}">
        <p14:creationId xmlns:p14="http://schemas.microsoft.com/office/powerpoint/2010/main" val="1044891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CAE433-2521-E122-1C62-8E7E25BB3E80}"/>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D1384A51-0B59-D249-A975-0A052476D7FA}" type="datetime1">
              <a:rPr lang="en-US"/>
              <a:pPr>
                <a:defRPr/>
              </a:pPr>
              <a:t>6/13/23</a:t>
            </a:fld>
            <a:endParaRPr lang="en-US"/>
          </a:p>
        </p:txBody>
      </p:sp>
      <p:sp>
        <p:nvSpPr>
          <p:cNvPr id="3" name="Footer Placeholder 2">
            <a:extLst>
              <a:ext uri="{FF2B5EF4-FFF2-40B4-BE49-F238E27FC236}">
                <a16:creationId xmlns:a16="http://schemas.microsoft.com/office/drawing/2014/main" id="{849ECE18-2FA2-D564-47B8-0498FA5F9F85}"/>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DADE4453-1F5C-3F10-0C2E-8E6AA5BD906B}"/>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56B42715-FB16-8842-93FD-00C2BF84BD42}" type="slidenum">
              <a:rPr lang="en-US" altLang="en-US"/>
              <a:pPr>
                <a:defRPr/>
              </a:pPr>
              <a:t>‹N°›</a:t>
            </a:fld>
            <a:endParaRPr lang="en-US" altLang="en-US"/>
          </a:p>
        </p:txBody>
      </p:sp>
    </p:spTree>
    <p:extLst>
      <p:ext uri="{BB962C8B-B14F-4D97-AF65-F5344CB8AC3E}">
        <p14:creationId xmlns:p14="http://schemas.microsoft.com/office/powerpoint/2010/main" val="80247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3B8345BF-CB29-D4FD-26A5-C172887B2993}"/>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AFEDB24B-7797-8B41-A96F-092E7C71A92D}" type="datetime1">
              <a:rPr lang="en-US"/>
              <a:pPr>
                <a:defRPr/>
              </a:pPr>
              <a:t>6/13/23</a:t>
            </a:fld>
            <a:endParaRPr lang="en-US"/>
          </a:p>
        </p:txBody>
      </p:sp>
      <p:sp>
        <p:nvSpPr>
          <p:cNvPr id="6" name="Footer Placeholder 5">
            <a:extLst>
              <a:ext uri="{FF2B5EF4-FFF2-40B4-BE49-F238E27FC236}">
                <a16:creationId xmlns:a16="http://schemas.microsoft.com/office/drawing/2014/main" id="{DD2A31C0-9A96-7CA4-60C7-EC5B5C8662A0}"/>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31024B8-9DCA-433B-E059-2961E855BC6F}"/>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516C8D56-8B8D-C241-8ACE-50FE9B2C6E54}" type="slidenum">
              <a:rPr lang="en-US" altLang="en-US"/>
              <a:pPr>
                <a:defRPr/>
              </a:pPr>
              <a:t>‹N°›</a:t>
            </a:fld>
            <a:endParaRPr lang="en-US" altLang="en-US"/>
          </a:p>
        </p:txBody>
      </p:sp>
    </p:spTree>
    <p:extLst>
      <p:ext uri="{BB962C8B-B14F-4D97-AF65-F5344CB8AC3E}">
        <p14:creationId xmlns:p14="http://schemas.microsoft.com/office/powerpoint/2010/main" val="3244712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C648D543-89F6-D0FE-A08F-A92C637638F3}"/>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A286C84D-C0DC-FD47-B4A4-C164274897F9}" type="datetime1">
              <a:rPr lang="en-US"/>
              <a:pPr>
                <a:defRPr/>
              </a:pPr>
              <a:t>6/13/23</a:t>
            </a:fld>
            <a:endParaRPr lang="en-US" dirty="0"/>
          </a:p>
        </p:txBody>
      </p:sp>
      <p:sp>
        <p:nvSpPr>
          <p:cNvPr id="5" name="Rectangle 5">
            <a:extLst>
              <a:ext uri="{FF2B5EF4-FFF2-40B4-BE49-F238E27FC236}">
                <a16:creationId xmlns:a16="http://schemas.microsoft.com/office/drawing/2014/main" id="{59A71263-D736-1BFB-0C16-DAC439D4FC4F}"/>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6" name="Rectangle 6">
            <a:extLst>
              <a:ext uri="{FF2B5EF4-FFF2-40B4-BE49-F238E27FC236}">
                <a16:creationId xmlns:a16="http://schemas.microsoft.com/office/drawing/2014/main" id="{A8BB61B5-064E-4428-8910-D334671CB91E}"/>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8FC42F3B-2CEC-F64A-B359-AC46ED5CF259}" type="slidenum">
              <a:rPr lang="en-US" altLang="en-US"/>
              <a:pPr>
                <a:defRPr/>
              </a:pPr>
              <a:t>‹N°›</a:t>
            </a:fld>
            <a:endParaRPr lang="en-US" altLang="en-US"/>
          </a:p>
        </p:txBody>
      </p:sp>
    </p:spTree>
    <p:extLst>
      <p:ext uri="{BB962C8B-B14F-4D97-AF65-F5344CB8AC3E}">
        <p14:creationId xmlns:p14="http://schemas.microsoft.com/office/powerpoint/2010/main" val="3345026323"/>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5D48D35-510C-606C-E6CA-9E38D5ECF50F}"/>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C8C9C730-1212-B946-806B-B0E7681ED585}" type="datetime1">
              <a:rPr lang="en-US"/>
              <a:pPr>
                <a:defRPr/>
              </a:pPr>
              <a:t>6/13/23</a:t>
            </a:fld>
            <a:endParaRPr lang="en-US"/>
          </a:p>
        </p:txBody>
      </p:sp>
      <p:sp>
        <p:nvSpPr>
          <p:cNvPr id="6" name="Footer Placeholder 5">
            <a:extLst>
              <a:ext uri="{FF2B5EF4-FFF2-40B4-BE49-F238E27FC236}">
                <a16:creationId xmlns:a16="http://schemas.microsoft.com/office/drawing/2014/main" id="{BDE7B51D-7F6F-D364-6565-44A281AAF1D0}"/>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854C22B3-4467-2EDD-3F88-05751A4A3F56}"/>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9A3FC30F-A8C7-E349-B961-51AF33AF4E56}" type="slidenum">
              <a:rPr lang="en-US" altLang="en-US"/>
              <a:pPr>
                <a:defRPr/>
              </a:pPr>
              <a:t>‹N°›</a:t>
            </a:fld>
            <a:endParaRPr lang="en-US" altLang="en-US"/>
          </a:p>
        </p:txBody>
      </p:sp>
    </p:spTree>
    <p:extLst>
      <p:ext uri="{BB962C8B-B14F-4D97-AF65-F5344CB8AC3E}">
        <p14:creationId xmlns:p14="http://schemas.microsoft.com/office/powerpoint/2010/main" val="4286206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90457-4870-FCB6-17AC-86C294EEFE3E}"/>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EF01188B-AC8A-0A4F-8F04-5B2067279B97}" type="datetime1">
              <a:rPr lang="en-US"/>
              <a:pPr>
                <a:defRPr/>
              </a:pPr>
              <a:t>6/13/23</a:t>
            </a:fld>
            <a:endParaRPr lang="en-US"/>
          </a:p>
        </p:txBody>
      </p:sp>
      <p:sp>
        <p:nvSpPr>
          <p:cNvPr id="5" name="Footer Placeholder 4">
            <a:extLst>
              <a:ext uri="{FF2B5EF4-FFF2-40B4-BE49-F238E27FC236}">
                <a16:creationId xmlns:a16="http://schemas.microsoft.com/office/drawing/2014/main" id="{676CC7F8-80BF-C8FC-00D3-B8C1F0D9E45E}"/>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D8EF1364-51D3-D517-F4F5-C23A8D95CB5A}"/>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2A1EC110-A49F-EE43-A035-F93DD15FF0C5}" type="slidenum">
              <a:rPr lang="en-US" altLang="en-US"/>
              <a:pPr>
                <a:defRPr/>
              </a:pPr>
              <a:t>‹N°›</a:t>
            </a:fld>
            <a:endParaRPr lang="en-US" altLang="en-US"/>
          </a:p>
        </p:txBody>
      </p:sp>
    </p:spTree>
    <p:extLst>
      <p:ext uri="{BB962C8B-B14F-4D97-AF65-F5344CB8AC3E}">
        <p14:creationId xmlns:p14="http://schemas.microsoft.com/office/powerpoint/2010/main" val="939866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1A525-AFED-D845-C196-5E05262226A2}"/>
              </a:ext>
            </a:extLst>
          </p:cNvPr>
          <p:cNvSpPr>
            <a:spLocks noGrp="1"/>
          </p:cNvSpPr>
          <p:nvPr>
            <p:ph type="dt" sz="half" idx="10"/>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fld id="{E9F43F79-0BD0-B946-B73D-37C5E29DFEFF}" type="datetime1">
              <a:rPr lang="en-US"/>
              <a:pPr>
                <a:defRPr/>
              </a:pPr>
              <a:t>6/13/23</a:t>
            </a:fld>
            <a:endParaRPr lang="en-US"/>
          </a:p>
        </p:txBody>
      </p:sp>
      <p:sp>
        <p:nvSpPr>
          <p:cNvPr id="5" name="Footer Placeholder 4">
            <a:extLst>
              <a:ext uri="{FF2B5EF4-FFF2-40B4-BE49-F238E27FC236}">
                <a16:creationId xmlns:a16="http://schemas.microsoft.com/office/drawing/2014/main" id="{EEFE1421-B241-BCCE-C5C5-9E4BCED1F351}"/>
              </a:ext>
            </a:extLst>
          </p:cNvPr>
          <p:cNvSpPr>
            <a:spLocks noGrp="1"/>
          </p:cNvSpPr>
          <p:nvPr>
            <p:ph type="ftr" sz="quarter" idx="11"/>
          </p:nvPr>
        </p:nvSpPr>
        <p:spPr/>
        <p:txBody>
          <a:bodyPr/>
          <a:lstStyle>
            <a:lvl1pPr eaLnBrk="0" fontAlgn="base" hangingPunct="0">
              <a:spcBef>
                <a:spcPct val="0"/>
              </a:spcBef>
              <a:spcAft>
                <a:spcPct val="0"/>
              </a:spcAft>
              <a:defRPr>
                <a:latin typeface="Times New Roman" pitchFamily="18" charset="0"/>
                <a:cs typeface="Arial"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EC947B5-0A65-D9E5-BC32-9C6E16418283}"/>
              </a:ext>
            </a:extLst>
          </p:cNvPr>
          <p:cNvSpPr>
            <a:spLocks noGrp="1"/>
          </p:cNvSpPr>
          <p:nvPr>
            <p:ph type="sldNum" sz="quarter" idx="12"/>
          </p:nvPr>
        </p:nvSpPr>
        <p:spPr/>
        <p:txBody>
          <a:bodyPr/>
          <a:lstStyle>
            <a:lvl1pPr eaLnBrk="0" hangingPunct="0">
              <a:defRPr>
                <a:latin typeface="Times New Roman" panose="02020603050405020304" pitchFamily="18" charset="0"/>
              </a:defRPr>
            </a:lvl1pPr>
          </a:lstStyle>
          <a:p>
            <a:pPr>
              <a:defRPr/>
            </a:pPr>
            <a:fld id="{EEF8DEB2-5E0B-014C-85AB-8D298E243A3B}" type="slidenum">
              <a:rPr lang="en-US" altLang="en-US"/>
              <a:pPr>
                <a:defRPr/>
              </a:pPr>
              <a:t>‹N°›</a:t>
            </a:fld>
            <a:endParaRPr lang="en-US" altLang="en-US"/>
          </a:p>
        </p:txBody>
      </p:sp>
    </p:spTree>
    <p:extLst>
      <p:ext uri="{BB962C8B-B14F-4D97-AF65-F5344CB8AC3E}">
        <p14:creationId xmlns:p14="http://schemas.microsoft.com/office/powerpoint/2010/main" val="4365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16" descr="ke-flag2">
            <a:extLst>
              <a:ext uri="{FF2B5EF4-FFF2-40B4-BE49-F238E27FC236}">
                <a16:creationId xmlns:a16="http://schemas.microsoft.com/office/drawing/2014/main" id="{4ACF2CBD-DB0A-F978-CF52-8D4412D7A4E2}"/>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15017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Rectangle 2"/>
          <p:cNvSpPr>
            <a:spLocks noGrp="1" noChangeArrowheads="1"/>
          </p:cNvSpPr>
          <p:nvPr>
            <p:ph type="ctrTitle"/>
          </p:nvPr>
        </p:nvSpPr>
        <p:spPr>
          <a:xfrm>
            <a:off x="685800" y="685800"/>
            <a:ext cx="7772400" cy="2127250"/>
          </a:xfrm>
          <a:prstGeom prst="rect">
            <a:avLst/>
          </a:prstGeom>
        </p:spPr>
        <p:txBody>
          <a:bodyPr/>
          <a:lstStyle>
            <a:lvl1pPr algn="ctr">
              <a:defRPr sz="4800"/>
            </a:lvl1pPr>
          </a:lstStyle>
          <a:p>
            <a:r>
              <a:rPr lang="en-US"/>
              <a:t>Click to edit Master title style</a:t>
            </a:r>
          </a:p>
        </p:txBody>
      </p:sp>
      <p:sp>
        <p:nvSpPr>
          <p:cNvPr id="123907" name="Rectangle 3"/>
          <p:cNvSpPr>
            <a:spLocks noGrp="1" noChangeArrowheads="1"/>
          </p:cNvSpPr>
          <p:nvPr>
            <p:ph type="subTitle" idx="1"/>
          </p:nvPr>
        </p:nvSpPr>
        <p:spPr>
          <a:xfrm>
            <a:off x="1371600" y="3270250"/>
            <a:ext cx="6400800" cy="2209800"/>
          </a:xfrm>
          <a:prstGeom prst="rect">
            <a:avLst/>
          </a:prstGeom>
        </p:spPr>
        <p:txBody>
          <a:bodyPr/>
          <a:lstStyle>
            <a:lvl1pPr marL="0" indent="0" algn="ctr">
              <a:buFont typeface="Wingdings" pitchFamily="2" charset="2"/>
              <a:buNone/>
              <a:defRPr sz="3000"/>
            </a:lvl1pPr>
          </a:lstStyle>
          <a:p>
            <a:r>
              <a:rPr lang="en-US"/>
              <a:t>Click to edit Master subtitle style</a:t>
            </a:r>
          </a:p>
        </p:txBody>
      </p:sp>
      <p:sp>
        <p:nvSpPr>
          <p:cNvPr id="3" name="Date Placeholder 4">
            <a:extLst>
              <a:ext uri="{FF2B5EF4-FFF2-40B4-BE49-F238E27FC236}">
                <a16:creationId xmlns:a16="http://schemas.microsoft.com/office/drawing/2014/main" id="{6E8823D1-164A-8247-31C8-BA7B76CA7DC5}"/>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649DF896-4126-5940-BF2F-67794B3E7AE4}" type="datetime1">
              <a:rPr lang="en-US"/>
              <a:pPr>
                <a:defRPr/>
              </a:pPr>
              <a:t>6/13/23</a:t>
            </a:fld>
            <a:endParaRPr lang="en-US" dirty="0"/>
          </a:p>
        </p:txBody>
      </p:sp>
      <p:sp>
        <p:nvSpPr>
          <p:cNvPr id="4" name="Footer Placeholder 5">
            <a:extLst>
              <a:ext uri="{FF2B5EF4-FFF2-40B4-BE49-F238E27FC236}">
                <a16:creationId xmlns:a16="http://schemas.microsoft.com/office/drawing/2014/main" id="{4ADA6998-FA68-B35A-5C8F-27209C8CF9A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5" name="Slide Number Placeholder 6">
            <a:extLst>
              <a:ext uri="{FF2B5EF4-FFF2-40B4-BE49-F238E27FC236}">
                <a16:creationId xmlns:a16="http://schemas.microsoft.com/office/drawing/2014/main" id="{826DF33B-DF88-C68C-D46A-A7CF057E8C2B}"/>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00000"/>
                </a:solidFill>
                <a:ea typeface="MS PGothic" panose="020B0600070205080204" pitchFamily="34" charset="-128"/>
              </a:defRPr>
            </a:lvl1pPr>
          </a:lstStyle>
          <a:p>
            <a:pPr>
              <a:defRPr/>
            </a:pPr>
            <a:fld id="{3FEEFC97-A826-9549-83F6-47556DC2675E}" type="slidenum">
              <a:rPr lang="en-US" altLang="en-US"/>
              <a:pPr>
                <a:defRPr/>
              </a:pPr>
              <a:t>‹N°›</a:t>
            </a:fld>
            <a:endParaRPr lang="en-US" altLang="en-US"/>
          </a:p>
        </p:txBody>
      </p:sp>
    </p:spTree>
    <p:extLst>
      <p:ext uri="{BB962C8B-B14F-4D97-AF65-F5344CB8AC3E}">
        <p14:creationId xmlns:p14="http://schemas.microsoft.com/office/powerpoint/2010/main" val="670140425"/>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5D6858AD-F878-2729-6ACD-90564B0436E5}"/>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60485A46-DC36-DF42-878C-FC13FF915882}" type="datetime1">
              <a:rPr lang="en-US"/>
              <a:pPr>
                <a:defRPr/>
              </a:pPr>
              <a:t>6/13/23</a:t>
            </a:fld>
            <a:endParaRPr lang="en-US" dirty="0"/>
          </a:p>
        </p:txBody>
      </p:sp>
      <p:sp>
        <p:nvSpPr>
          <p:cNvPr id="5" name="Rectangle 5">
            <a:extLst>
              <a:ext uri="{FF2B5EF4-FFF2-40B4-BE49-F238E27FC236}">
                <a16:creationId xmlns:a16="http://schemas.microsoft.com/office/drawing/2014/main" id="{3AA32D78-86E3-5473-04A7-FD0AFA23FFFA}"/>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6" name="Rectangle 6">
            <a:extLst>
              <a:ext uri="{FF2B5EF4-FFF2-40B4-BE49-F238E27FC236}">
                <a16:creationId xmlns:a16="http://schemas.microsoft.com/office/drawing/2014/main" id="{48EFDCCD-2B02-E56A-BAB6-9E4754011C77}"/>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43CB2378-1F79-E741-B9BD-9C2F1AEFD247}" type="slidenum">
              <a:rPr lang="en-US" altLang="en-US"/>
              <a:pPr>
                <a:defRPr/>
              </a:pPr>
              <a:t>‹N°›</a:t>
            </a:fld>
            <a:endParaRPr lang="en-US" altLang="en-US"/>
          </a:p>
        </p:txBody>
      </p:sp>
    </p:spTree>
    <p:extLst>
      <p:ext uri="{BB962C8B-B14F-4D97-AF65-F5344CB8AC3E}">
        <p14:creationId xmlns:p14="http://schemas.microsoft.com/office/powerpoint/2010/main" val="3960232159"/>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D8457FE-0D5E-CDB2-6490-67EF7DF5B702}"/>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13C750A9-CF1E-C447-85B7-650DA76CC4C9}" type="datetime1">
              <a:rPr lang="en-US"/>
              <a:pPr>
                <a:defRPr/>
              </a:pPr>
              <a:t>6/13/23</a:t>
            </a:fld>
            <a:endParaRPr lang="en-US" dirty="0"/>
          </a:p>
        </p:txBody>
      </p:sp>
      <p:sp>
        <p:nvSpPr>
          <p:cNvPr id="5" name="Rectangle 5">
            <a:extLst>
              <a:ext uri="{FF2B5EF4-FFF2-40B4-BE49-F238E27FC236}">
                <a16:creationId xmlns:a16="http://schemas.microsoft.com/office/drawing/2014/main" id="{7DBF11F6-3CBE-3948-D18A-DD060F373C1A}"/>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6" name="Rectangle 6">
            <a:extLst>
              <a:ext uri="{FF2B5EF4-FFF2-40B4-BE49-F238E27FC236}">
                <a16:creationId xmlns:a16="http://schemas.microsoft.com/office/drawing/2014/main" id="{6075898A-BCC6-C15D-47B3-72A8E1BCD652}"/>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BED3CE4E-8585-0C46-9B87-49B48191F8BC}" type="slidenum">
              <a:rPr lang="en-US" altLang="en-US"/>
              <a:pPr>
                <a:defRPr/>
              </a:pPr>
              <a:t>‹N°›</a:t>
            </a:fld>
            <a:endParaRPr lang="en-US" altLang="en-US"/>
          </a:p>
        </p:txBody>
      </p:sp>
    </p:spTree>
    <p:extLst>
      <p:ext uri="{BB962C8B-B14F-4D97-AF65-F5344CB8AC3E}">
        <p14:creationId xmlns:p14="http://schemas.microsoft.com/office/powerpoint/2010/main" val="1300393002"/>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0CDF3A-0800-B526-3463-1F2DE0E30603}"/>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1EDF571F-7304-AA48-8BBB-329ECAB0030E}" type="datetime1">
              <a:rPr lang="en-US"/>
              <a:pPr>
                <a:defRPr/>
              </a:pPr>
              <a:t>6/13/23</a:t>
            </a:fld>
            <a:endParaRPr lang="en-US" dirty="0"/>
          </a:p>
        </p:txBody>
      </p:sp>
      <p:sp>
        <p:nvSpPr>
          <p:cNvPr id="6" name="Footer Placeholder 5">
            <a:extLst>
              <a:ext uri="{FF2B5EF4-FFF2-40B4-BE49-F238E27FC236}">
                <a16:creationId xmlns:a16="http://schemas.microsoft.com/office/drawing/2014/main" id="{29542DD1-B075-8272-F948-193C55988D5E}"/>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39CD99EB-99E7-3594-510F-7A3092867AB6}"/>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4D06ADAA-7381-BD4D-95DA-357D4A20B5EF}" type="slidenum">
              <a:rPr lang="en-US" altLang="en-US"/>
              <a:pPr>
                <a:defRPr/>
              </a:pPr>
              <a:t>‹N°›</a:t>
            </a:fld>
            <a:endParaRPr lang="en-US" altLang="en-US"/>
          </a:p>
        </p:txBody>
      </p:sp>
    </p:spTree>
    <p:extLst>
      <p:ext uri="{BB962C8B-B14F-4D97-AF65-F5344CB8AC3E}">
        <p14:creationId xmlns:p14="http://schemas.microsoft.com/office/powerpoint/2010/main" val="4021500986"/>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6019A78-2483-AC72-75B3-8EB193FA2792}"/>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954FF05B-23A3-2E4E-8ED6-3B47305C1F69}" type="datetime1">
              <a:rPr lang="en-US"/>
              <a:pPr>
                <a:defRPr/>
              </a:pPr>
              <a:t>6/13/23</a:t>
            </a:fld>
            <a:endParaRPr lang="en-US" dirty="0"/>
          </a:p>
        </p:txBody>
      </p:sp>
      <p:sp>
        <p:nvSpPr>
          <p:cNvPr id="8" name="Rectangle 5">
            <a:extLst>
              <a:ext uri="{FF2B5EF4-FFF2-40B4-BE49-F238E27FC236}">
                <a16:creationId xmlns:a16="http://schemas.microsoft.com/office/drawing/2014/main" id="{CCAEDC25-3AE0-16AF-5EC6-B4391C5C66D2}"/>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9" name="Rectangle 6">
            <a:extLst>
              <a:ext uri="{FF2B5EF4-FFF2-40B4-BE49-F238E27FC236}">
                <a16:creationId xmlns:a16="http://schemas.microsoft.com/office/drawing/2014/main" id="{A8BA4C06-7411-EB1D-2631-28081EC73A2E}"/>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C0E939AA-F559-5C45-A205-813ECA1708DF}" type="slidenum">
              <a:rPr lang="en-US" altLang="en-US"/>
              <a:pPr>
                <a:defRPr/>
              </a:pPr>
              <a:t>‹N°›</a:t>
            </a:fld>
            <a:endParaRPr lang="en-US" altLang="en-US"/>
          </a:p>
        </p:txBody>
      </p:sp>
    </p:spTree>
    <p:extLst>
      <p:ext uri="{BB962C8B-B14F-4D97-AF65-F5344CB8AC3E}">
        <p14:creationId xmlns:p14="http://schemas.microsoft.com/office/powerpoint/2010/main" val="4267133613"/>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45EC8A0B-86E7-E568-7439-A5871B35E1DA}"/>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7FB6B8B2-02AD-0E4C-8860-B7F337C388D9}" type="datetime1">
              <a:rPr lang="en-US"/>
              <a:pPr>
                <a:defRPr/>
              </a:pPr>
              <a:t>6/13/23</a:t>
            </a:fld>
            <a:endParaRPr lang="en-US" dirty="0"/>
          </a:p>
        </p:txBody>
      </p:sp>
      <p:sp>
        <p:nvSpPr>
          <p:cNvPr id="4" name="Rectangle 5">
            <a:extLst>
              <a:ext uri="{FF2B5EF4-FFF2-40B4-BE49-F238E27FC236}">
                <a16:creationId xmlns:a16="http://schemas.microsoft.com/office/drawing/2014/main" id="{47E2DD95-D51C-3474-D176-C400339CBD99}"/>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5" name="Rectangle 6">
            <a:extLst>
              <a:ext uri="{FF2B5EF4-FFF2-40B4-BE49-F238E27FC236}">
                <a16:creationId xmlns:a16="http://schemas.microsoft.com/office/drawing/2014/main" id="{6FE1999B-D96B-6D67-C467-1FEF8D18FC2C}"/>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E03DF15F-71D7-9C43-94E0-71651E553785}" type="slidenum">
              <a:rPr lang="en-US" altLang="en-US"/>
              <a:pPr>
                <a:defRPr/>
              </a:pPr>
              <a:t>‹N°›</a:t>
            </a:fld>
            <a:endParaRPr lang="en-US" altLang="en-US"/>
          </a:p>
        </p:txBody>
      </p:sp>
    </p:spTree>
    <p:extLst>
      <p:ext uri="{BB962C8B-B14F-4D97-AF65-F5344CB8AC3E}">
        <p14:creationId xmlns:p14="http://schemas.microsoft.com/office/powerpoint/2010/main" val="2057562507"/>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99DDD0-3B6F-F776-C875-71767FBB7EF7}"/>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5CC36E9D-7710-AF47-88FD-42D181A10E5F}" type="datetime1">
              <a:rPr lang="en-US"/>
              <a:pPr>
                <a:defRPr/>
              </a:pPr>
              <a:t>6/13/23</a:t>
            </a:fld>
            <a:endParaRPr lang="en-US" dirty="0"/>
          </a:p>
        </p:txBody>
      </p:sp>
      <p:sp>
        <p:nvSpPr>
          <p:cNvPr id="3" name="Rectangle 5">
            <a:extLst>
              <a:ext uri="{FF2B5EF4-FFF2-40B4-BE49-F238E27FC236}">
                <a16:creationId xmlns:a16="http://schemas.microsoft.com/office/drawing/2014/main" id="{7DF5985A-303A-34DC-9145-EAB91B18482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4" name="Rectangle 6">
            <a:extLst>
              <a:ext uri="{FF2B5EF4-FFF2-40B4-BE49-F238E27FC236}">
                <a16:creationId xmlns:a16="http://schemas.microsoft.com/office/drawing/2014/main" id="{B997DFC9-02BC-0AC9-6746-47B6724281AF}"/>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5DEEDEC0-E998-D442-BF0C-229F3385AEA9}" type="slidenum">
              <a:rPr lang="en-US" altLang="en-US"/>
              <a:pPr>
                <a:defRPr/>
              </a:pPr>
              <a:t>‹N°›</a:t>
            </a:fld>
            <a:endParaRPr lang="en-US" altLang="en-US"/>
          </a:p>
        </p:txBody>
      </p:sp>
    </p:spTree>
    <p:extLst>
      <p:ext uri="{BB962C8B-B14F-4D97-AF65-F5344CB8AC3E}">
        <p14:creationId xmlns:p14="http://schemas.microsoft.com/office/powerpoint/2010/main" val="614456236"/>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A7C5D08-316A-3608-A427-3FF16F9AB68F}"/>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8D767712-E12E-904B-BD1F-BBB00A4DF197}" type="datetime1">
              <a:rPr lang="en-US"/>
              <a:pPr>
                <a:defRPr/>
              </a:pPr>
              <a:t>6/13/23</a:t>
            </a:fld>
            <a:endParaRPr lang="en-US" dirty="0"/>
          </a:p>
        </p:txBody>
      </p:sp>
      <p:sp>
        <p:nvSpPr>
          <p:cNvPr id="5" name="Rectangle 5">
            <a:extLst>
              <a:ext uri="{FF2B5EF4-FFF2-40B4-BE49-F238E27FC236}">
                <a16:creationId xmlns:a16="http://schemas.microsoft.com/office/drawing/2014/main" id="{62A0C9BB-68A0-21CE-3E0B-084FB5D40650}"/>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6" name="Rectangle 6">
            <a:extLst>
              <a:ext uri="{FF2B5EF4-FFF2-40B4-BE49-F238E27FC236}">
                <a16:creationId xmlns:a16="http://schemas.microsoft.com/office/drawing/2014/main" id="{D9422C5E-59F4-F5AC-47B1-0E1C556F16E3}"/>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B5A1178-4B20-0D44-9828-6B7722667E88}" type="slidenum">
              <a:rPr lang="en-US" altLang="en-US"/>
              <a:pPr>
                <a:defRPr/>
              </a:pPr>
              <a:t>‹N°›</a:t>
            </a:fld>
            <a:endParaRPr lang="en-US" altLang="en-US"/>
          </a:p>
        </p:txBody>
      </p:sp>
    </p:spTree>
    <p:extLst>
      <p:ext uri="{BB962C8B-B14F-4D97-AF65-F5344CB8AC3E}">
        <p14:creationId xmlns:p14="http://schemas.microsoft.com/office/powerpoint/2010/main" val="1575804591"/>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61BF810-4A71-5146-F736-5BAAF8873A68}"/>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8D4AE100-DB0A-6741-B74B-90CD0241A499}" type="datetime1">
              <a:rPr lang="en-US"/>
              <a:pPr>
                <a:defRPr/>
              </a:pPr>
              <a:t>6/13/23</a:t>
            </a:fld>
            <a:endParaRPr lang="en-US" dirty="0"/>
          </a:p>
        </p:txBody>
      </p:sp>
      <p:sp>
        <p:nvSpPr>
          <p:cNvPr id="6" name="Footer Placeholder 5">
            <a:extLst>
              <a:ext uri="{FF2B5EF4-FFF2-40B4-BE49-F238E27FC236}">
                <a16:creationId xmlns:a16="http://schemas.microsoft.com/office/drawing/2014/main" id="{370A5F43-0507-DADC-45C8-E58D180EE0F0}"/>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8D5D5EB3-EFAD-EE2D-EDE0-634E10453AC0}"/>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60E0DA98-EBEA-DF42-ADF9-785D7B07AB4F}" type="slidenum">
              <a:rPr lang="en-US" altLang="en-US"/>
              <a:pPr>
                <a:defRPr/>
              </a:pPr>
              <a:t>‹N°›</a:t>
            </a:fld>
            <a:endParaRPr lang="en-US" altLang="en-US"/>
          </a:p>
        </p:txBody>
      </p:sp>
    </p:spTree>
    <p:extLst>
      <p:ext uri="{BB962C8B-B14F-4D97-AF65-F5344CB8AC3E}">
        <p14:creationId xmlns:p14="http://schemas.microsoft.com/office/powerpoint/2010/main" val="4195281437"/>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02C952-DEB4-A0BA-BB5A-1955E081EF3C}"/>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7FAA5D31-13B8-B545-8002-13786D44292A}" type="datetime1">
              <a:rPr lang="en-US"/>
              <a:pPr>
                <a:defRPr/>
              </a:pPr>
              <a:t>6/13/23</a:t>
            </a:fld>
            <a:endParaRPr lang="en-US" dirty="0"/>
          </a:p>
        </p:txBody>
      </p:sp>
      <p:sp>
        <p:nvSpPr>
          <p:cNvPr id="6" name="Footer Placeholder 5">
            <a:extLst>
              <a:ext uri="{FF2B5EF4-FFF2-40B4-BE49-F238E27FC236}">
                <a16:creationId xmlns:a16="http://schemas.microsoft.com/office/drawing/2014/main" id="{8BFF5AB1-7A7F-CFE9-FE2A-4CF57A604C30}"/>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A71B0D4-90EE-9A68-CEB5-63FF25A2A216}"/>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FEF41E59-9ED7-4349-8523-2E5C22092C57}" type="slidenum">
              <a:rPr lang="en-US" altLang="en-US"/>
              <a:pPr>
                <a:defRPr/>
              </a:pPr>
              <a:t>‹N°›</a:t>
            </a:fld>
            <a:endParaRPr lang="en-US" altLang="en-US"/>
          </a:p>
        </p:txBody>
      </p:sp>
    </p:spTree>
    <p:extLst>
      <p:ext uri="{BB962C8B-B14F-4D97-AF65-F5344CB8AC3E}">
        <p14:creationId xmlns:p14="http://schemas.microsoft.com/office/powerpoint/2010/main" val="4113656267"/>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59D09A-0E63-4234-3733-4F4BCB108A27}"/>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F55BD0A3-A0CA-E54A-A726-7825C46EE874}" type="datetime1">
              <a:rPr lang="en-US"/>
              <a:pPr>
                <a:defRPr/>
              </a:pPr>
              <a:t>6/13/23</a:t>
            </a:fld>
            <a:endParaRPr lang="en-US" dirty="0"/>
          </a:p>
        </p:txBody>
      </p:sp>
      <p:sp>
        <p:nvSpPr>
          <p:cNvPr id="5" name="Rectangle 5">
            <a:extLst>
              <a:ext uri="{FF2B5EF4-FFF2-40B4-BE49-F238E27FC236}">
                <a16:creationId xmlns:a16="http://schemas.microsoft.com/office/drawing/2014/main" id="{0515AD1C-C804-5CDC-2484-FACDF8A466C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6" name="Rectangle 6">
            <a:extLst>
              <a:ext uri="{FF2B5EF4-FFF2-40B4-BE49-F238E27FC236}">
                <a16:creationId xmlns:a16="http://schemas.microsoft.com/office/drawing/2014/main" id="{7E891905-D36F-6228-80A3-01A315BC2E4E}"/>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BE5EB763-BC03-BD49-AABD-5FDEFBA68414}" type="slidenum">
              <a:rPr lang="en-US" altLang="en-US"/>
              <a:pPr>
                <a:defRPr/>
              </a:pPr>
              <a:t>‹N°›</a:t>
            </a:fld>
            <a:endParaRPr lang="en-US" altLang="en-US"/>
          </a:p>
        </p:txBody>
      </p:sp>
    </p:spTree>
    <p:extLst>
      <p:ext uri="{BB962C8B-B14F-4D97-AF65-F5344CB8AC3E}">
        <p14:creationId xmlns:p14="http://schemas.microsoft.com/office/powerpoint/2010/main" val="2779172684"/>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27E3ECB-A416-D2FA-2393-FB98CB9955E4}"/>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fld id="{8E58CF6A-734C-3E41-893D-2B69E8B5B957}" type="datetime1">
              <a:rPr lang="en-US"/>
              <a:pPr>
                <a:defRPr/>
              </a:pPr>
              <a:t>6/13/23</a:t>
            </a:fld>
            <a:endParaRPr lang="en-US" dirty="0"/>
          </a:p>
        </p:txBody>
      </p:sp>
      <p:sp>
        <p:nvSpPr>
          <p:cNvPr id="5" name="Rectangle 5">
            <a:extLst>
              <a:ext uri="{FF2B5EF4-FFF2-40B4-BE49-F238E27FC236}">
                <a16:creationId xmlns:a16="http://schemas.microsoft.com/office/drawing/2014/main" id="{4D453443-95ED-3C50-B438-F1C89C97DBEC}"/>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latin typeface="Times New Roman" pitchFamily="18" charset="0"/>
                <a:ea typeface="+mn-ea"/>
                <a:cs typeface="Arial" charset="0"/>
              </a:defRPr>
            </a:lvl1pPr>
          </a:lstStyle>
          <a:p>
            <a:pPr>
              <a:defRPr/>
            </a:pPr>
            <a:endParaRPr lang="en-US"/>
          </a:p>
        </p:txBody>
      </p:sp>
      <p:sp>
        <p:nvSpPr>
          <p:cNvPr id="6" name="Rectangle 6">
            <a:extLst>
              <a:ext uri="{FF2B5EF4-FFF2-40B4-BE49-F238E27FC236}">
                <a16:creationId xmlns:a16="http://schemas.microsoft.com/office/drawing/2014/main" id="{509DDE6B-58BD-F558-93C3-EC35A73D6D3B}"/>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23E9F0A2-2DFC-104D-B7AA-B258DED94D30}" type="slidenum">
              <a:rPr lang="en-US" altLang="en-US"/>
              <a:pPr>
                <a:defRPr/>
              </a:pPr>
              <a:t>‹N°›</a:t>
            </a:fld>
            <a:endParaRPr lang="en-US" altLang="en-US"/>
          </a:p>
        </p:txBody>
      </p:sp>
    </p:spTree>
    <p:extLst>
      <p:ext uri="{BB962C8B-B14F-4D97-AF65-F5344CB8AC3E}">
        <p14:creationId xmlns:p14="http://schemas.microsoft.com/office/powerpoint/2010/main" val="3299685168"/>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AB635480-CC26-E6EF-32C8-DAA376E8D6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5105" t="18729" r="9930" b="12367"/>
          <a:stretch>
            <a:fillRect/>
          </a:stretch>
        </p:blipFill>
        <p:spPr bwMode="auto">
          <a:xfrm>
            <a:off x="6858000" y="0"/>
            <a:ext cx="220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1E324839-2098-2144-87D3-7FED64E508FE}"/>
              </a:ext>
            </a:extLst>
          </p:cNvPr>
          <p:cNvSpPr/>
          <p:nvPr userDrawn="1"/>
        </p:nvSpPr>
        <p:spPr>
          <a:xfrm>
            <a:off x="0" y="1295400"/>
            <a:ext cx="533400" cy="228600"/>
          </a:xfrm>
          <a:prstGeom prst="rect">
            <a:avLst/>
          </a:prstGeom>
          <a:solidFill>
            <a:srgbClr val="04820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4" name="Rectangle 3">
            <a:extLst>
              <a:ext uri="{FF2B5EF4-FFF2-40B4-BE49-F238E27FC236}">
                <a16:creationId xmlns:a16="http://schemas.microsoft.com/office/drawing/2014/main" id="{025375D0-E26C-A928-11E6-C42C94230468}"/>
              </a:ext>
            </a:extLst>
          </p:cNvPr>
          <p:cNvSpPr/>
          <p:nvPr userDrawn="1"/>
        </p:nvSpPr>
        <p:spPr>
          <a:xfrm>
            <a:off x="609600" y="1371600"/>
            <a:ext cx="8534400" cy="46038"/>
          </a:xfrm>
          <a:prstGeom prst="rect">
            <a:avLst/>
          </a:prstGeom>
          <a:solidFill>
            <a:srgbClr val="04820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5" name="Flowchart: Stored Data 4">
            <a:extLst>
              <a:ext uri="{FF2B5EF4-FFF2-40B4-BE49-F238E27FC236}">
                <a16:creationId xmlns:a16="http://schemas.microsoft.com/office/drawing/2014/main" id="{C47CF9D1-C548-3A62-2D63-3C5A3F207D86}"/>
              </a:ext>
            </a:extLst>
          </p:cNvPr>
          <p:cNvSpPr/>
          <p:nvPr userDrawn="1"/>
        </p:nvSpPr>
        <p:spPr>
          <a:xfrm>
            <a:off x="0" y="6553200"/>
            <a:ext cx="4495800" cy="304800"/>
          </a:xfrm>
          <a:prstGeom prst="flowChartOnlineStorage">
            <a:avLst/>
          </a:prstGeom>
          <a:solidFill>
            <a:srgbClr val="035B0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6" name="Flowchart: Stored Data 5">
            <a:extLst>
              <a:ext uri="{FF2B5EF4-FFF2-40B4-BE49-F238E27FC236}">
                <a16:creationId xmlns:a16="http://schemas.microsoft.com/office/drawing/2014/main" id="{45661248-DBF7-C580-872B-400162CC9657}"/>
              </a:ext>
            </a:extLst>
          </p:cNvPr>
          <p:cNvSpPr/>
          <p:nvPr userDrawn="1"/>
        </p:nvSpPr>
        <p:spPr>
          <a:xfrm rot="10800000">
            <a:off x="4648200" y="6553200"/>
            <a:ext cx="4495800" cy="304800"/>
          </a:xfrm>
          <a:prstGeom prst="flowChartOnlineStorage">
            <a:avLst/>
          </a:prstGeom>
          <a:solidFill>
            <a:srgbClr val="035B0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7" name="Arc 6">
            <a:extLst>
              <a:ext uri="{FF2B5EF4-FFF2-40B4-BE49-F238E27FC236}">
                <a16:creationId xmlns:a16="http://schemas.microsoft.com/office/drawing/2014/main" id="{0380660B-7EA6-4788-E745-BFDF9A51229D}"/>
              </a:ext>
            </a:extLst>
          </p:cNvPr>
          <p:cNvSpPr/>
          <p:nvPr userDrawn="1"/>
        </p:nvSpPr>
        <p:spPr>
          <a:xfrm>
            <a:off x="3733800" y="5181600"/>
            <a:ext cx="609600" cy="3429000"/>
          </a:xfrm>
          <a:prstGeom prst="arc">
            <a:avLst/>
          </a:prstGeom>
          <a:ln w="98425">
            <a:solidFill>
              <a:schemeClr val="accent1">
                <a:alpha val="12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0000"/>
              </a:solidFill>
            </a:endParaRPr>
          </a:p>
        </p:txBody>
      </p:sp>
      <p:sp>
        <p:nvSpPr>
          <p:cNvPr id="8" name="Arc 7">
            <a:extLst>
              <a:ext uri="{FF2B5EF4-FFF2-40B4-BE49-F238E27FC236}">
                <a16:creationId xmlns:a16="http://schemas.microsoft.com/office/drawing/2014/main" id="{BE92F93C-6CE9-F285-3D59-0D2FC1EE4AFC}"/>
              </a:ext>
            </a:extLst>
          </p:cNvPr>
          <p:cNvSpPr/>
          <p:nvPr userDrawn="1"/>
        </p:nvSpPr>
        <p:spPr>
          <a:xfrm rot="16200000">
            <a:off x="3314700" y="6438900"/>
            <a:ext cx="3581400" cy="762000"/>
          </a:xfrm>
          <a:prstGeom prst="arc">
            <a:avLst/>
          </a:prstGeom>
          <a:ln w="98425">
            <a:solidFill>
              <a:schemeClr val="accent1">
                <a:alpha val="12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a:solidFill>
                <a:srgbClr val="000000"/>
              </a:solidFill>
            </a:endParaRPr>
          </a:p>
        </p:txBody>
      </p:sp>
      <p:sp>
        <p:nvSpPr>
          <p:cNvPr id="9" name="Moon 8">
            <a:extLst>
              <a:ext uri="{FF2B5EF4-FFF2-40B4-BE49-F238E27FC236}">
                <a16:creationId xmlns:a16="http://schemas.microsoft.com/office/drawing/2014/main" id="{7A4C7E3B-2E42-8AB9-171F-D2335BC8AA30}"/>
              </a:ext>
            </a:extLst>
          </p:cNvPr>
          <p:cNvSpPr/>
          <p:nvPr userDrawn="1"/>
        </p:nvSpPr>
        <p:spPr>
          <a:xfrm rot="2700136">
            <a:off x="1652588" y="2633663"/>
            <a:ext cx="825500" cy="1308100"/>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0" name="Moon 9">
            <a:extLst>
              <a:ext uri="{FF2B5EF4-FFF2-40B4-BE49-F238E27FC236}">
                <a16:creationId xmlns:a16="http://schemas.microsoft.com/office/drawing/2014/main" id="{ACED2F46-9A8F-B9BC-C552-ABD54EF693AF}"/>
              </a:ext>
            </a:extLst>
          </p:cNvPr>
          <p:cNvSpPr/>
          <p:nvPr userDrawn="1"/>
        </p:nvSpPr>
        <p:spPr>
          <a:xfrm rot="11512269">
            <a:off x="5403850" y="3089275"/>
            <a:ext cx="1371600" cy="2147888"/>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1" name="Moon 10">
            <a:extLst>
              <a:ext uri="{FF2B5EF4-FFF2-40B4-BE49-F238E27FC236}">
                <a16:creationId xmlns:a16="http://schemas.microsoft.com/office/drawing/2014/main" id="{1A50EBAC-3EF5-8F56-2BAF-EAB7DF5556EC}"/>
              </a:ext>
            </a:extLst>
          </p:cNvPr>
          <p:cNvSpPr/>
          <p:nvPr userDrawn="1"/>
        </p:nvSpPr>
        <p:spPr>
          <a:xfrm rot="5400000">
            <a:off x="3619500" y="876300"/>
            <a:ext cx="1219200" cy="2819400"/>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2" name="Moon 11">
            <a:extLst>
              <a:ext uri="{FF2B5EF4-FFF2-40B4-BE49-F238E27FC236}">
                <a16:creationId xmlns:a16="http://schemas.microsoft.com/office/drawing/2014/main" id="{0CE213F9-44C4-D415-AF38-A2504C963CF4}"/>
              </a:ext>
            </a:extLst>
          </p:cNvPr>
          <p:cNvSpPr/>
          <p:nvPr userDrawn="1"/>
        </p:nvSpPr>
        <p:spPr>
          <a:xfrm rot="18952560">
            <a:off x="2681288" y="4148138"/>
            <a:ext cx="714375" cy="987425"/>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3" name="Moon 12">
            <a:extLst>
              <a:ext uri="{FF2B5EF4-FFF2-40B4-BE49-F238E27FC236}">
                <a16:creationId xmlns:a16="http://schemas.microsoft.com/office/drawing/2014/main" id="{B359C228-8E71-A17E-1172-2CAE93A014A1}"/>
              </a:ext>
            </a:extLst>
          </p:cNvPr>
          <p:cNvSpPr/>
          <p:nvPr userDrawn="1"/>
        </p:nvSpPr>
        <p:spPr>
          <a:xfrm rot="11540550">
            <a:off x="5148263" y="3392488"/>
            <a:ext cx="823912" cy="1181100"/>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4" name="Moon 13">
            <a:extLst>
              <a:ext uri="{FF2B5EF4-FFF2-40B4-BE49-F238E27FC236}">
                <a16:creationId xmlns:a16="http://schemas.microsoft.com/office/drawing/2014/main" id="{0782E8D6-25BD-6A23-1781-60518CDC4898}"/>
              </a:ext>
            </a:extLst>
          </p:cNvPr>
          <p:cNvSpPr/>
          <p:nvPr userDrawn="1"/>
        </p:nvSpPr>
        <p:spPr>
          <a:xfrm rot="9950758">
            <a:off x="3989388" y="3800475"/>
            <a:ext cx="630237" cy="936625"/>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5" name="Moon 14">
            <a:extLst>
              <a:ext uri="{FF2B5EF4-FFF2-40B4-BE49-F238E27FC236}">
                <a16:creationId xmlns:a16="http://schemas.microsoft.com/office/drawing/2014/main" id="{FA9D4180-0BB7-932B-5EFB-BD690182D918}"/>
              </a:ext>
            </a:extLst>
          </p:cNvPr>
          <p:cNvSpPr/>
          <p:nvPr userDrawn="1"/>
        </p:nvSpPr>
        <p:spPr>
          <a:xfrm rot="5231428">
            <a:off x="3716337" y="2301876"/>
            <a:ext cx="823913" cy="1350962"/>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sp>
        <p:nvSpPr>
          <p:cNvPr id="16" name="Moon 15">
            <a:extLst>
              <a:ext uri="{FF2B5EF4-FFF2-40B4-BE49-F238E27FC236}">
                <a16:creationId xmlns:a16="http://schemas.microsoft.com/office/drawing/2014/main" id="{A41FFA7A-43C3-44A7-2FD1-02F3BE365817}"/>
              </a:ext>
            </a:extLst>
          </p:cNvPr>
          <p:cNvSpPr/>
          <p:nvPr userDrawn="1"/>
        </p:nvSpPr>
        <p:spPr>
          <a:xfrm rot="19265416">
            <a:off x="2019300" y="3968750"/>
            <a:ext cx="1314450" cy="2289175"/>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srgbClr val="FFFFFF"/>
              </a:solidFill>
            </a:endParaRPr>
          </a:p>
        </p:txBody>
      </p:sp>
      <p:pic>
        <p:nvPicPr>
          <p:cNvPr id="17" name="Picture 2" descr="PPT-inside">
            <a:extLst>
              <a:ext uri="{FF2B5EF4-FFF2-40B4-BE49-F238E27FC236}">
                <a16:creationId xmlns:a16="http://schemas.microsoft.com/office/drawing/2014/main" id="{BC2048D6-C2DC-7565-6195-0A870352E02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660507"/>
      </p:ext>
    </p:extLst>
  </p:cSld>
  <p:clrMapOvr>
    <a:overrideClrMapping bg1="lt1" tx1="dk1" bg2="lt2" tx2="dk2" accent1="accent1" accent2="accent2" accent3="accent3" accent4="accent4" accent5="accent5" accent6="accent6" hlink="hlink" folHlink="folHlink"/>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a:prstGeom prst="rect">
            <a:avLst/>
          </a:prstGeom>
        </p:spPr>
        <p:txBody>
          <a:bodyPr/>
          <a:lstStyle/>
          <a:p>
            <a:r>
              <a:rPr lang="en-US"/>
              <a:t>Click to edit Master title style</a:t>
            </a:r>
          </a:p>
        </p:txBody>
      </p:sp>
      <p:sp>
        <p:nvSpPr>
          <p:cNvPr id="6" name="Text Placeholder 15"/>
          <p:cNvSpPr>
            <a:spLocks noGrp="1"/>
          </p:cNvSpPr>
          <p:nvPr>
            <p:ph type="body" sz="quarter" idx="14"/>
          </p:nvPr>
        </p:nvSpPr>
        <p:spPr>
          <a:xfrm>
            <a:off x="456819" y="685800"/>
            <a:ext cx="8239125" cy="381000"/>
          </a:xfrm>
          <a:prstGeom prst="rect">
            <a:avLst/>
          </a:prstGeom>
          <a:solidFill>
            <a:schemeClr val="bg1">
              <a:lumMod val="85000"/>
            </a:schemeClr>
          </a:solidFill>
        </p:spPr>
        <p:txBody>
          <a:bodyPr>
            <a:noAutofit/>
          </a:bodyPr>
          <a:lstStyle>
            <a:lvl1pPr algn="l">
              <a:buNone/>
              <a:defRPr lang="en-US" sz="2000" b="0" kern="1200" cap="small" baseline="0" dirty="0" smtClean="0">
                <a:solidFill>
                  <a:srgbClr val="2B1DE3"/>
                </a:solidFill>
                <a:latin typeface="Calibri" pitchFamily="34" charset="0"/>
                <a:ea typeface="+mn-ea"/>
                <a:cs typeface="+mn-cs"/>
              </a:defRPr>
            </a:lvl1pPr>
          </a:lstStyle>
          <a:p>
            <a:pPr lvl="0"/>
            <a:r>
              <a:rPr lang="en-US"/>
              <a:t>Click to edit Master text styles</a:t>
            </a:r>
          </a:p>
        </p:txBody>
      </p:sp>
      <p:sp>
        <p:nvSpPr>
          <p:cNvPr id="3" name="Date Placeholder 3">
            <a:extLst>
              <a:ext uri="{FF2B5EF4-FFF2-40B4-BE49-F238E27FC236}">
                <a16:creationId xmlns:a16="http://schemas.microsoft.com/office/drawing/2014/main" id="{0F34AFF7-DB4E-A701-AD61-29D68596B770}"/>
              </a:ext>
            </a:extLst>
          </p:cNvPr>
          <p:cNvSpPr>
            <a:spLocks noGrp="1"/>
          </p:cNvSpPr>
          <p:nvPr>
            <p:ph type="dt" sz="half" idx="15"/>
          </p:nvPr>
        </p:nvSpPr>
        <p:spPr>
          <a:xfrm>
            <a:off x="457200" y="6400800"/>
            <a:ext cx="914400" cy="320675"/>
          </a:xfrm>
          <a:prstGeom prst="rect">
            <a:avLst/>
          </a:prstGeom>
        </p:spPr>
        <p:txBody>
          <a:bodyPr/>
          <a:lstStyle>
            <a:lvl1pPr eaLnBrk="1" hangingPunct="1">
              <a:defRPr>
                <a:solidFill>
                  <a:srgbClr val="000000"/>
                </a:solidFill>
                <a:latin typeface="Times New Roman" pitchFamily="18" charset="0"/>
                <a:ea typeface="+mn-ea"/>
                <a:cs typeface="Arial" pitchFamily="34" charset="0"/>
              </a:defRPr>
            </a:lvl1pPr>
          </a:lstStyle>
          <a:p>
            <a:pPr>
              <a:defRPr/>
            </a:pPr>
            <a:fld id="{8AAD66B8-2E47-A747-A44A-DCD0AF37F198}" type="datetime1">
              <a:rPr lang="en-US"/>
              <a:pPr>
                <a:defRPr/>
              </a:pPr>
              <a:t>6/13/23</a:t>
            </a:fld>
            <a:endParaRPr lang="en-US"/>
          </a:p>
        </p:txBody>
      </p:sp>
      <p:sp>
        <p:nvSpPr>
          <p:cNvPr id="4" name="Footer Placeholder 4">
            <a:extLst>
              <a:ext uri="{FF2B5EF4-FFF2-40B4-BE49-F238E27FC236}">
                <a16:creationId xmlns:a16="http://schemas.microsoft.com/office/drawing/2014/main" id="{D278DD1E-F521-3B40-C83C-E94D2160F60A}"/>
              </a:ext>
            </a:extLst>
          </p:cNvPr>
          <p:cNvSpPr>
            <a:spLocks noGrp="1"/>
          </p:cNvSpPr>
          <p:nvPr>
            <p:ph type="ftr" sz="quarter" idx="16"/>
          </p:nvPr>
        </p:nvSpPr>
        <p:spPr>
          <a:xfrm>
            <a:off x="1447800" y="6400800"/>
            <a:ext cx="5257800" cy="320675"/>
          </a:xfrm>
          <a:prstGeom prst="rect">
            <a:avLst/>
          </a:prstGeom>
        </p:spPr>
        <p:txBody>
          <a:bodyPr/>
          <a:lstStyle>
            <a:lvl1pPr eaLnBrk="1" hangingPunct="1">
              <a:defRPr>
                <a:solidFill>
                  <a:srgbClr val="000000"/>
                </a:solidFill>
                <a:latin typeface="Times New Roman" pitchFamily="18" charset="0"/>
                <a:ea typeface="+mn-ea"/>
                <a:cs typeface="Arial"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80270FB0-4296-7F71-F65B-96FB8FC17E7D}"/>
              </a:ext>
            </a:extLst>
          </p:cNvPr>
          <p:cNvSpPr>
            <a:spLocks noGrp="1"/>
          </p:cNvSpPr>
          <p:nvPr>
            <p:ph type="sldNum" sz="quarter" idx="17"/>
          </p:nvPr>
        </p:nvSpPr>
        <p:spPr>
          <a:xfrm>
            <a:off x="6781800" y="6400800"/>
            <a:ext cx="914400" cy="3206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21316B86-1BCE-D243-AA89-E235B28FA877}" type="slidenum">
              <a:rPr lang="en-US" altLang="en-US"/>
              <a:pPr>
                <a:defRPr/>
              </a:pPr>
              <a:t>‹N°›</a:t>
            </a:fld>
            <a:endParaRPr lang="en-US" altLang="en-US"/>
          </a:p>
        </p:txBody>
      </p:sp>
    </p:spTree>
    <p:extLst>
      <p:ext uri="{BB962C8B-B14F-4D97-AF65-F5344CB8AC3E}">
        <p14:creationId xmlns:p14="http://schemas.microsoft.com/office/powerpoint/2010/main" val="8769869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a:prstGeom prst="rect">
            <a:avLst/>
          </a:prstGeom>
        </p:spPr>
        <p:txBody>
          <a:bodyPr/>
          <a:lstStyle/>
          <a:p>
            <a:r>
              <a:rPr lang="en-US"/>
              <a:t>Click to edit Master title style</a:t>
            </a:r>
          </a:p>
        </p:txBody>
      </p:sp>
      <p:sp>
        <p:nvSpPr>
          <p:cNvPr id="6" name="Text Placeholder 15"/>
          <p:cNvSpPr>
            <a:spLocks noGrp="1"/>
          </p:cNvSpPr>
          <p:nvPr>
            <p:ph type="body" sz="quarter" idx="14"/>
          </p:nvPr>
        </p:nvSpPr>
        <p:spPr>
          <a:xfrm>
            <a:off x="456819" y="685800"/>
            <a:ext cx="8239125" cy="381000"/>
          </a:xfrm>
          <a:prstGeom prst="rect">
            <a:avLst/>
          </a:prstGeom>
          <a:solidFill>
            <a:schemeClr val="bg1">
              <a:lumMod val="85000"/>
            </a:schemeClr>
          </a:solidFill>
        </p:spPr>
        <p:txBody>
          <a:bodyPr>
            <a:noAutofit/>
          </a:bodyPr>
          <a:lstStyle>
            <a:lvl1pPr algn="l">
              <a:buNone/>
              <a:defRPr lang="en-US" sz="2000" b="0" kern="1200" cap="small" baseline="0" dirty="0" smtClean="0">
                <a:solidFill>
                  <a:srgbClr val="2B1DE3"/>
                </a:solidFill>
                <a:latin typeface="Calibri" pitchFamily="34" charset="0"/>
                <a:ea typeface="+mn-ea"/>
                <a:cs typeface="+mn-cs"/>
              </a:defRPr>
            </a:lvl1pPr>
          </a:lstStyle>
          <a:p>
            <a:pPr lvl="0"/>
            <a:r>
              <a:rPr lang="en-US"/>
              <a:t>Click to edit Master text styles</a:t>
            </a:r>
          </a:p>
        </p:txBody>
      </p:sp>
      <p:sp>
        <p:nvSpPr>
          <p:cNvPr id="3" name="Date Placeholder 3">
            <a:extLst>
              <a:ext uri="{FF2B5EF4-FFF2-40B4-BE49-F238E27FC236}">
                <a16:creationId xmlns:a16="http://schemas.microsoft.com/office/drawing/2014/main" id="{8FE9A9CE-2665-F44C-3899-769B1B25903D}"/>
              </a:ext>
            </a:extLst>
          </p:cNvPr>
          <p:cNvSpPr>
            <a:spLocks noGrp="1"/>
          </p:cNvSpPr>
          <p:nvPr>
            <p:ph type="dt" sz="half" idx="15"/>
          </p:nvPr>
        </p:nvSpPr>
        <p:spPr>
          <a:xfrm>
            <a:off x="457200" y="6400800"/>
            <a:ext cx="914400" cy="320675"/>
          </a:xfrm>
          <a:prstGeom prst="rect">
            <a:avLst/>
          </a:prstGeom>
        </p:spPr>
        <p:txBody>
          <a:bodyPr/>
          <a:lstStyle>
            <a:lvl1pPr eaLnBrk="1" hangingPunct="1">
              <a:defRPr>
                <a:solidFill>
                  <a:srgbClr val="000000"/>
                </a:solidFill>
                <a:latin typeface="Times New Roman" pitchFamily="18" charset="0"/>
                <a:ea typeface="+mn-ea"/>
                <a:cs typeface="Arial" pitchFamily="34" charset="0"/>
              </a:defRPr>
            </a:lvl1pPr>
          </a:lstStyle>
          <a:p>
            <a:pPr>
              <a:defRPr/>
            </a:pPr>
            <a:fld id="{391BBC3E-C16A-6E4C-B835-41507EF5DCBB}" type="datetime1">
              <a:rPr lang="en-US"/>
              <a:pPr>
                <a:defRPr/>
              </a:pPr>
              <a:t>6/13/23</a:t>
            </a:fld>
            <a:endParaRPr lang="en-US"/>
          </a:p>
        </p:txBody>
      </p:sp>
      <p:sp>
        <p:nvSpPr>
          <p:cNvPr id="4" name="Footer Placeholder 4">
            <a:extLst>
              <a:ext uri="{FF2B5EF4-FFF2-40B4-BE49-F238E27FC236}">
                <a16:creationId xmlns:a16="http://schemas.microsoft.com/office/drawing/2014/main" id="{6447123A-6B1E-E565-218E-8DEAF2B77215}"/>
              </a:ext>
            </a:extLst>
          </p:cNvPr>
          <p:cNvSpPr>
            <a:spLocks noGrp="1"/>
          </p:cNvSpPr>
          <p:nvPr>
            <p:ph type="ftr" sz="quarter" idx="16"/>
          </p:nvPr>
        </p:nvSpPr>
        <p:spPr>
          <a:xfrm>
            <a:off x="1447800" y="6400800"/>
            <a:ext cx="5257800" cy="320675"/>
          </a:xfrm>
          <a:prstGeom prst="rect">
            <a:avLst/>
          </a:prstGeom>
        </p:spPr>
        <p:txBody>
          <a:bodyPr/>
          <a:lstStyle>
            <a:lvl1pPr eaLnBrk="1" hangingPunct="1">
              <a:defRPr>
                <a:solidFill>
                  <a:srgbClr val="000000"/>
                </a:solidFill>
                <a:latin typeface="Times New Roman" pitchFamily="18" charset="0"/>
                <a:ea typeface="+mn-ea"/>
                <a:cs typeface="Arial"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8C933B1-CFC5-6944-ACDF-0188E15714DC}"/>
              </a:ext>
            </a:extLst>
          </p:cNvPr>
          <p:cNvSpPr>
            <a:spLocks noGrp="1"/>
          </p:cNvSpPr>
          <p:nvPr>
            <p:ph type="sldNum" sz="quarter" idx="17"/>
          </p:nvPr>
        </p:nvSpPr>
        <p:spPr>
          <a:xfrm>
            <a:off x="6781800" y="6400800"/>
            <a:ext cx="914400" cy="3206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D7986C6C-1BE3-B14B-BEF1-649F23B53521}" type="slidenum">
              <a:rPr lang="en-US" altLang="en-US"/>
              <a:pPr>
                <a:defRPr/>
              </a:pPr>
              <a:t>‹N°›</a:t>
            </a:fld>
            <a:endParaRPr lang="en-US" altLang="en-US"/>
          </a:p>
        </p:txBody>
      </p:sp>
    </p:spTree>
    <p:extLst>
      <p:ext uri="{BB962C8B-B14F-4D97-AF65-F5344CB8AC3E}">
        <p14:creationId xmlns:p14="http://schemas.microsoft.com/office/powerpoint/2010/main" val="13764382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a:prstGeom prst="rect">
            <a:avLst/>
          </a:prstGeom>
        </p:spPr>
        <p:txBody>
          <a:bodyPr/>
          <a:lstStyle/>
          <a:p>
            <a:r>
              <a:rPr lang="en-US"/>
              <a:t>Click to edit Master title style</a:t>
            </a:r>
          </a:p>
        </p:txBody>
      </p:sp>
      <p:sp>
        <p:nvSpPr>
          <p:cNvPr id="6" name="Text Placeholder 15"/>
          <p:cNvSpPr>
            <a:spLocks noGrp="1"/>
          </p:cNvSpPr>
          <p:nvPr>
            <p:ph type="body" sz="quarter" idx="14"/>
          </p:nvPr>
        </p:nvSpPr>
        <p:spPr>
          <a:xfrm>
            <a:off x="456819" y="685800"/>
            <a:ext cx="8239125" cy="381000"/>
          </a:xfrm>
          <a:prstGeom prst="rect">
            <a:avLst/>
          </a:prstGeom>
          <a:solidFill>
            <a:schemeClr val="bg1">
              <a:lumMod val="85000"/>
            </a:schemeClr>
          </a:solidFill>
        </p:spPr>
        <p:txBody>
          <a:bodyPr>
            <a:noAutofit/>
          </a:bodyPr>
          <a:lstStyle>
            <a:lvl1pPr algn="l">
              <a:buNone/>
              <a:defRPr lang="en-US" sz="2000" b="0" kern="1200" cap="small" baseline="0" dirty="0" smtClean="0">
                <a:solidFill>
                  <a:srgbClr val="2B1DE3"/>
                </a:solidFill>
                <a:latin typeface="Calibri" pitchFamily="34" charset="0"/>
                <a:ea typeface="+mn-ea"/>
                <a:cs typeface="+mn-cs"/>
              </a:defRPr>
            </a:lvl1pPr>
          </a:lstStyle>
          <a:p>
            <a:pPr lvl="0"/>
            <a:r>
              <a:rPr lang="en-US"/>
              <a:t>Click to edit Master text styles</a:t>
            </a:r>
          </a:p>
        </p:txBody>
      </p:sp>
      <p:sp>
        <p:nvSpPr>
          <p:cNvPr id="3" name="Date Placeholder 3">
            <a:extLst>
              <a:ext uri="{FF2B5EF4-FFF2-40B4-BE49-F238E27FC236}">
                <a16:creationId xmlns:a16="http://schemas.microsoft.com/office/drawing/2014/main" id="{4D328D85-DDA3-6343-4A7F-C45A34A40211}"/>
              </a:ext>
            </a:extLst>
          </p:cNvPr>
          <p:cNvSpPr>
            <a:spLocks noGrp="1"/>
          </p:cNvSpPr>
          <p:nvPr>
            <p:ph type="dt" sz="half" idx="15"/>
          </p:nvPr>
        </p:nvSpPr>
        <p:spPr>
          <a:xfrm>
            <a:off x="457200" y="6400800"/>
            <a:ext cx="914400" cy="320675"/>
          </a:xfrm>
          <a:prstGeom prst="rect">
            <a:avLst/>
          </a:prstGeom>
        </p:spPr>
        <p:txBody>
          <a:bodyPr/>
          <a:lstStyle>
            <a:lvl1pPr eaLnBrk="1" hangingPunct="1">
              <a:defRPr>
                <a:solidFill>
                  <a:srgbClr val="000000"/>
                </a:solidFill>
                <a:latin typeface="Times New Roman" pitchFamily="18" charset="0"/>
                <a:ea typeface="+mn-ea"/>
                <a:cs typeface="Arial" pitchFamily="34" charset="0"/>
              </a:defRPr>
            </a:lvl1pPr>
          </a:lstStyle>
          <a:p>
            <a:pPr>
              <a:defRPr/>
            </a:pPr>
            <a:fld id="{0C188582-890B-0E4C-AF2A-E21CF994F350}" type="datetime1">
              <a:rPr lang="en-US"/>
              <a:pPr>
                <a:defRPr/>
              </a:pPr>
              <a:t>6/13/23</a:t>
            </a:fld>
            <a:endParaRPr lang="en-US"/>
          </a:p>
        </p:txBody>
      </p:sp>
      <p:sp>
        <p:nvSpPr>
          <p:cNvPr id="4" name="Footer Placeholder 4">
            <a:extLst>
              <a:ext uri="{FF2B5EF4-FFF2-40B4-BE49-F238E27FC236}">
                <a16:creationId xmlns:a16="http://schemas.microsoft.com/office/drawing/2014/main" id="{75C26D2B-BBDC-0FA0-EB54-52DFE4AE5466}"/>
              </a:ext>
            </a:extLst>
          </p:cNvPr>
          <p:cNvSpPr>
            <a:spLocks noGrp="1"/>
          </p:cNvSpPr>
          <p:nvPr>
            <p:ph type="ftr" sz="quarter" idx="16"/>
          </p:nvPr>
        </p:nvSpPr>
        <p:spPr>
          <a:xfrm>
            <a:off x="1447800" y="6400800"/>
            <a:ext cx="5257800" cy="320675"/>
          </a:xfrm>
          <a:prstGeom prst="rect">
            <a:avLst/>
          </a:prstGeom>
        </p:spPr>
        <p:txBody>
          <a:bodyPr/>
          <a:lstStyle>
            <a:lvl1pPr eaLnBrk="1" hangingPunct="1">
              <a:defRPr>
                <a:solidFill>
                  <a:srgbClr val="000000"/>
                </a:solidFill>
                <a:latin typeface="Times New Roman" pitchFamily="18" charset="0"/>
                <a:ea typeface="+mn-ea"/>
                <a:cs typeface="Arial"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E6A5D3A0-B39A-D8F3-AF5C-DB04E33B0C2C}"/>
              </a:ext>
            </a:extLst>
          </p:cNvPr>
          <p:cNvSpPr>
            <a:spLocks noGrp="1"/>
          </p:cNvSpPr>
          <p:nvPr>
            <p:ph type="sldNum" sz="quarter" idx="17"/>
          </p:nvPr>
        </p:nvSpPr>
        <p:spPr>
          <a:xfrm>
            <a:off x="6781800" y="6400800"/>
            <a:ext cx="914400" cy="32067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D8894563-F122-524C-B3C2-DD09058904F2}" type="slidenum">
              <a:rPr lang="en-US" altLang="en-US"/>
              <a:pPr>
                <a:defRPr/>
              </a:pPr>
              <a:t>‹N°›</a:t>
            </a:fld>
            <a:endParaRPr lang="en-US" altLang="en-US"/>
          </a:p>
        </p:txBody>
      </p:sp>
    </p:spTree>
    <p:extLst>
      <p:ext uri="{BB962C8B-B14F-4D97-AF65-F5344CB8AC3E}">
        <p14:creationId xmlns:p14="http://schemas.microsoft.com/office/powerpoint/2010/main" val="3976828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16" descr="ke-flag2">
            <a:extLst>
              <a:ext uri="{FF2B5EF4-FFF2-40B4-BE49-F238E27FC236}">
                <a16:creationId xmlns:a16="http://schemas.microsoft.com/office/drawing/2014/main" id="{3A6CAFC3-94ED-C45A-4140-E7AD5325D139}"/>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15017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Rectangle 2"/>
          <p:cNvSpPr>
            <a:spLocks noGrp="1" noChangeArrowheads="1"/>
          </p:cNvSpPr>
          <p:nvPr>
            <p:ph type="ctrTitle"/>
          </p:nvPr>
        </p:nvSpPr>
        <p:spPr>
          <a:xfrm>
            <a:off x="685800" y="685800"/>
            <a:ext cx="7772400" cy="2127250"/>
          </a:xfrm>
          <a:prstGeom prst="rect">
            <a:avLst/>
          </a:prstGeom>
        </p:spPr>
        <p:txBody>
          <a:bodyPr/>
          <a:lstStyle>
            <a:lvl1pPr algn="ctr">
              <a:defRPr sz="4800"/>
            </a:lvl1pPr>
          </a:lstStyle>
          <a:p>
            <a:r>
              <a:rPr lang="en-US"/>
              <a:t>Click to edit Master title style</a:t>
            </a:r>
          </a:p>
        </p:txBody>
      </p:sp>
      <p:sp>
        <p:nvSpPr>
          <p:cNvPr id="123907" name="Rectangle 3"/>
          <p:cNvSpPr>
            <a:spLocks noGrp="1" noChangeArrowheads="1"/>
          </p:cNvSpPr>
          <p:nvPr>
            <p:ph type="subTitle" idx="1"/>
          </p:nvPr>
        </p:nvSpPr>
        <p:spPr>
          <a:xfrm>
            <a:off x="1371600" y="3270250"/>
            <a:ext cx="6400800" cy="2209800"/>
          </a:xfrm>
          <a:prstGeom prst="rect">
            <a:avLst/>
          </a:prstGeom>
        </p:spPr>
        <p:txBody>
          <a:bodyPr/>
          <a:lstStyle>
            <a:lvl1pPr marL="0" indent="0" algn="ctr">
              <a:buFont typeface="Wingdings" pitchFamily="2" charset="2"/>
              <a:buNone/>
              <a:defRPr sz="3000"/>
            </a:lvl1pPr>
          </a:lstStyle>
          <a:p>
            <a:r>
              <a:rPr lang="en-US"/>
              <a:t>Click to edit Master subtitle style</a:t>
            </a:r>
          </a:p>
        </p:txBody>
      </p:sp>
      <p:sp>
        <p:nvSpPr>
          <p:cNvPr id="3" name="Date Placeholder 4">
            <a:extLst>
              <a:ext uri="{FF2B5EF4-FFF2-40B4-BE49-F238E27FC236}">
                <a16:creationId xmlns:a16="http://schemas.microsoft.com/office/drawing/2014/main" id="{8CDDB34B-F77F-A308-27EE-40B9118B7FEE}"/>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A3B54805-DB79-504D-99F3-3179B6C8F330}" type="datetime1">
              <a:rPr lang="en-US"/>
              <a:pPr>
                <a:defRPr/>
              </a:pPr>
              <a:t>6/13/23</a:t>
            </a:fld>
            <a:endParaRPr lang="en-US" dirty="0"/>
          </a:p>
        </p:txBody>
      </p:sp>
      <p:sp>
        <p:nvSpPr>
          <p:cNvPr id="4" name="Footer Placeholder 5">
            <a:extLst>
              <a:ext uri="{FF2B5EF4-FFF2-40B4-BE49-F238E27FC236}">
                <a16:creationId xmlns:a16="http://schemas.microsoft.com/office/drawing/2014/main" id="{B74753D4-37AB-1DBC-43FB-1F4932B65CA7}"/>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5" name="Slide Number Placeholder 6">
            <a:extLst>
              <a:ext uri="{FF2B5EF4-FFF2-40B4-BE49-F238E27FC236}">
                <a16:creationId xmlns:a16="http://schemas.microsoft.com/office/drawing/2014/main" id="{D90127D6-A1A4-1F4C-B46E-CC41C25EF936}"/>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a:defRPr/>
            </a:pPr>
            <a:fld id="{6442744F-A4B5-2C4D-B949-825696739A22}" type="slidenum">
              <a:rPr lang="en-US" altLang="en-US"/>
              <a:pPr>
                <a:defRPr/>
              </a:pPr>
              <a:t>‹N°›</a:t>
            </a:fld>
            <a:endParaRPr lang="en-US" altLang="en-US"/>
          </a:p>
        </p:txBody>
      </p:sp>
    </p:spTree>
    <p:extLst>
      <p:ext uri="{BB962C8B-B14F-4D97-AF65-F5344CB8AC3E}">
        <p14:creationId xmlns:p14="http://schemas.microsoft.com/office/powerpoint/2010/main" val="260241953"/>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2445D3BB-5284-1E2F-415F-7BBE30D3B165}"/>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13714C4B-E447-8F49-BEC9-D6A3D89FB1A7}" type="datetime1">
              <a:rPr lang="en-US"/>
              <a:pPr>
                <a:defRPr/>
              </a:pPr>
              <a:t>6/13/23</a:t>
            </a:fld>
            <a:endParaRPr lang="en-US" dirty="0"/>
          </a:p>
        </p:txBody>
      </p:sp>
      <p:sp>
        <p:nvSpPr>
          <p:cNvPr id="5" name="Rectangle 5">
            <a:extLst>
              <a:ext uri="{FF2B5EF4-FFF2-40B4-BE49-F238E27FC236}">
                <a16:creationId xmlns:a16="http://schemas.microsoft.com/office/drawing/2014/main" id="{A966EF77-176A-E792-7658-581158D28B00}"/>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6" name="Rectangle 6">
            <a:extLst>
              <a:ext uri="{FF2B5EF4-FFF2-40B4-BE49-F238E27FC236}">
                <a16:creationId xmlns:a16="http://schemas.microsoft.com/office/drawing/2014/main" id="{4CB624F6-32A4-BDA0-6BFF-E855D467FD85}"/>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74637AF-E165-9D4B-B579-E1D5D111E780}" type="slidenum">
              <a:rPr lang="en-US" altLang="en-US"/>
              <a:pPr>
                <a:defRPr/>
              </a:pPr>
              <a:t>‹N°›</a:t>
            </a:fld>
            <a:endParaRPr lang="en-US" altLang="en-US"/>
          </a:p>
        </p:txBody>
      </p:sp>
    </p:spTree>
    <p:extLst>
      <p:ext uri="{BB962C8B-B14F-4D97-AF65-F5344CB8AC3E}">
        <p14:creationId xmlns:p14="http://schemas.microsoft.com/office/powerpoint/2010/main" val="1730680522"/>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574097-7F7D-706D-54D0-3B89E0C1D9A1}"/>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E1F7F92F-75A8-6648-8998-995455C0B715}" type="datetime1">
              <a:rPr lang="en-US"/>
              <a:pPr>
                <a:defRPr/>
              </a:pPr>
              <a:t>6/13/23</a:t>
            </a:fld>
            <a:endParaRPr lang="en-US" dirty="0"/>
          </a:p>
        </p:txBody>
      </p:sp>
      <p:sp>
        <p:nvSpPr>
          <p:cNvPr id="6" name="Footer Placeholder 5">
            <a:extLst>
              <a:ext uri="{FF2B5EF4-FFF2-40B4-BE49-F238E27FC236}">
                <a16:creationId xmlns:a16="http://schemas.microsoft.com/office/drawing/2014/main" id="{54C16E96-A41B-DCAB-F727-80A502E2642D}"/>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A27A3989-4AF1-9277-C386-7ABC49370A64}"/>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167D01C8-21D4-9242-9CCC-72F29080D16A}" type="slidenum">
              <a:rPr lang="en-US" altLang="en-US"/>
              <a:pPr>
                <a:defRPr/>
              </a:pPr>
              <a:t>‹N°›</a:t>
            </a:fld>
            <a:endParaRPr lang="en-US" altLang="en-US"/>
          </a:p>
        </p:txBody>
      </p:sp>
    </p:spTree>
    <p:extLst>
      <p:ext uri="{BB962C8B-B14F-4D97-AF65-F5344CB8AC3E}">
        <p14:creationId xmlns:p14="http://schemas.microsoft.com/office/powerpoint/2010/main" val="1939422408"/>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06CB3E47-8802-0532-F4AD-25E1FD2E1FA0}"/>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0C5B72EE-D09E-4041-BE20-F35FC5761467}" type="datetime1">
              <a:rPr lang="en-US"/>
              <a:pPr>
                <a:defRPr/>
              </a:pPr>
              <a:t>6/13/23</a:t>
            </a:fld>
            <a:endParaRPr lang="en-US" dirty="0"/>
          </a:p>
        </p:txBody>
      </p:sp>
      <p:sp>
        <p:nvSpPr>
          <p:cNvPr id="5" name="Rectangle 5">
            <a:extLst>
              <a:ext uri="{FF2B5EF4-FFF2-40B4-BE49-F238E27FC236}">
                <a16:creationId xmlns:a16="http://schemas.microsoft.com/office/drawing/2014/main" id="{40B4E745-8A80-FDC3-6DA2-DEB7701D1190}"/>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6" name="Rectangle 6">
            <a:extLst>
              <a:ext uri="{FF2B5EF4-FFF2-40B4-BE49-F238E27FC236}">
                <a16:creationId xmlns:a16="http://schemas.microsoft.com/office/drawing/2014/main" id="{3CB19CAE-57E3-C047-167E-3A9697907B4B}"/>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3DD468DC-E650-D040-A37A-5A1FB361914C}" type="slidenum">
              <a:rPr lang="en-US" altLang="en-US"/>
              <a:pPr>
                <a:defRPr/>
              </a:pPr>
              <a:t>‹N°›</a:t>
            </a:fld>
            <a:endParaRPr lang="en-US" altLang="en-US"/>
          </a:p>
        </p:txBody>
      </p:sp>
    </p:spTree>
    <p:extLst>
      <p:ext uri="{BB962C8B-B14F-4D97-AF65-F5344CB8AC3E}">
        <p14:creationId xmlns:p14="http://schemas.microsoft.com/office/powerpoint/2010/main" val="2738315281"/>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674315-A982-438B-4110-E0842CA3090E}"/>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DAC58366-2919-274B-AB9C-29701911F821}" type="datetime1">
              <a:rPr lang="en-US"/>
              <a:pPr>
                <a:defRPr/>
              </a:pPr>
              <a:t>6/13/23</a:t>
            </a:fld>
            <a:endParaRPr lang="en-US" dirty="0"/>
          </a:p>
        </p:txBody>
      </p:sp>
      <p:sp>
        <p:nvSpPr>
          <p:cNvPr id="6" name="Footer Placeholder 5">
            <a:extLst>
              <a:ext uri="{FF2B5EF4-FFF2-40B4-BE49-F238E27FC236}">
                <a16:creationId xmlns:a16="http://schemas.microsoft.com/office/drawing/2014/main" id="{6B847496-8299-6829-85E6-28D127D9DC12}"/>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DFE04FFC-3AED-ABE6-E6A7-EF1AE1A28078}"/>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CF413E8-B56C-8C48-9B19-2E9155A18EA7}" type="slidenum">
              <a:rPr lang="en-US" altLang="en-US"/>
              <a:pPr>
                <a:defRPr/>
              </a:pPr>
              <a:t>‹N°›</a:t>
            </a:fld>
            <a:endParaRPr lang="en-US" altLang="en-US"/>
          </a:p>
        </p:txBody>
      </p:sp>
    </p:spTree>
    <p:extLst>
      <p:ext uri="{BB962C8B-B14F-4D97-AF65-F5344CB8AC3E}">
        <p14:creationId xmlns:p14="http://schemas.microsoft.com/office/powerpoint/2010/main" val="3017679738"/>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6C78CF9-DB3E-267A-DCA9-B556FAECA4AA}"/>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AB796FC0-5B24-5542-A2F7-8280EE40E4C0}" type="datetime1">
              <a:rPr lang="en-US"/>
              <a:pPr>
                <a:defRPr/>
              </a:pPr>
              <a:t>6/13/23</a:t>
            </a:fld>
            <a:endParaRPr lang="en-US" dirty="0"/>
          </a:p>
        </p:txBody>
      </p:sp>
      <p:sp>
        <p:nvSpPr>
          <p:cNvPr id="8" name="Rectangle 5">
            <a:extLst>
              <a:ext uri="{FF2B5EF4-FFF2-40B4-BE49-F238E27FC236}">
                <a16:creationId xmlns:a16="http://schemas.microsoft.com/office/drawing/2014/main" id="{460B646F-D740-A940-F2BF-FDFD64547C6C}"/>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9" name="Rectangle 6">
            <a:extLst>
              <a:ext uri="{FF2B5EF4-FFF2-40B4-BE49-F238E27FC236}">
                <a16:creationId xmlns:a16="http://schemas.microsoft.com/office/drawing/2014/main" id="{30D1A3DE-1FC4-8C3A-CBDF-BC79E69343B3}"/>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6D7A24F6-21A3-7D44-A93E-12C6CE211F09}" type="slidenum">
              <a:rPr lang="en-US" altLang="en-US"/>
              <a:pPr>
                <a:defRPr/>
              </a:pPr>
              <a:t>‹N°›</a:t>
            </a:fld>
            <a:endParaRPr lang="en-US" altLang="en-US"/>
          </a:p>
        </p:txBody>
      </p:sp>
    </p:spTree>
    <p:extLst>
      <p:ext uri="{BB962C8B-B14F-4D97-AF65-F5344CB8AC3E}">
        <p14:creationId xmlns:p14="http://schemas.microsoft.com/office/powerpoint/2010/main" val="1804603561"/>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56AB4C10-89FA-F65D-12F4-1168665188DA}"/>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12D3A188-DE4C-7D4A-9E94-0E74A6058377}" type="datetime1">
              <a:rPr lang="en-US"/>
              <a:pPr>
                <a:defRPr/>
              </a:pPr>
              <a:t>6/13/23</a:t>
            </a:fld>
            <a:endParaRPr lang="en-US" dirty="0"/>
          </a:p>
        </p:txBody>
      </p:sp>
      <p:sp>
        <p:nvSpPr>
          <p:cNvPr id="4" name="Rectangle 5">
            <a:extLst>
              <a:ext uri="{FF2B5EF4-FFF2-40B4-BE49-F238E27FC236}">
                <a16:creationId xmlns:a16="http://schemas.microsoft.com/office/drawing/2014/main" id="{BDF5AFF0-52C2-3EE8-DBA1-25657D00D60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5" name="Rectangle 6">
            <a:extLst>
              <a:ext uri="{FF2B5EF4-FFF2-40B4-BE49-F238E27FC236}">
                <a16:creationId xmlns:a16="http://schemas.microsoft.com/office/drawing/2014/main" id="{829B070A-EF24-86E2-E789-6BBA9EE86D23}"/>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FFC6318-1DAA-7E43-8A4B-C5932B46D080}" type="slidenum">
              <a:rPr lang="en-US" altLang="en-US"/>
              <a:pPr>
                <a:defRPr/>
              </a:pPr>
              <a:t>‹N°›</a:t>
            </a:fld>
            <a:endParaRPr lang="en-US" altLang="en-US"/>
          </a:p>
        </p:txBody>
      </p:sp>
    </p:spTree>
    <p:extLst>
      <p:ext uri="{BB962C8B-B14F-4D97-AF65-F5344CB8AC3E}">
        <p14:creationId xmlns:p14="http://schemas.microsoft.com/office/powerpoint/2010/main" val="2745343819"/>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5053730-4232-6429-6230-944E6F97C5C9}"/>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2D33A68F-E489-8743-9A34-18DAEF783DF6}" type="datetime1">
              <a:rPr lang="en-US"/>
              <a:pPr>
                <a:defRPr/>
              </a:pPr>
              <a:t>6/13/23</a:t>
            </a:fld>
            <a:endParaRPr lang="en-US" dirty="0"/>
          </a:p>
        </p:txBody>
      </p:sp>
      <p:sp>
        <p:nvSpPr>
          <p:cNvPr id="3" name="Rectangle 5">
            <a:extLst>
              <a:ext uri="{FF2B5EF4-FFF2-40B4-BE49-F238E27FC236}">
                <a16:creationId xmlns:a16="http://schemas.microsoft.com/office/drawing/2014/main" id="{A4F3ABDC-5645-DC88-0DC6-D6B0D8B39315}"/>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4" name="Rectangle 6">
            <a:extLst>
              <a:ext uri="{FF2B5EF4-FFF2-40B4-BE49-F238E27FC236}">
                <a16:creationId xmlns:a16="http://schemas.microsoft.com/office/drawing/2014/main" id="{0CC8BA4E-E689-1B49-6226-1FE498CBFF1C}"/>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FD94DC67-3C90-A245-8DF9-51FBAE2E28C3}" type="slidenum">
              <a:rPr lang="en-US" altLang="en-US"/>
              <a:pPr>
                <a:defRPr/>
              </a:pPr>
              <a:t>‹N°›</a:t>
            </a:fld>
            <a:endParaRPr lang="en-US" altLang="en-US"/>
          </a:p>
        </p:txBody>
      </p:sp>
    </p:spTree>
    <p:extLst>
      <p:ext uri="{BB962C8B-B14F-4D97-AF65-F5344CB8AC3E}">
        <p14:creationId xmlns:p14="http://schemas.microsoft.com/office/powerpoint/2010/main" val="2578369225"/>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12E58EC-F7F3-3E97-17A7-31D2AC2C5D35}"/>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A58EA95C-75D4-0748-84F7-DBCAF1CEF94E}" type="datetime1">
              <a:rPr lang="en-US"/>
              <a:pPr>
                <a:defRPr/>
              </a:pPr>
              <a:t>6/13/23</a:t>
            </a:fld>
            <a:endParaRPr lang="en-US" dirty="0"/>
          </a:p>
        </p:txBody>
      </p:sp>
      <p:sp>
        <p:nvSpPr>
          <p:cNvPr id="6" name="Footer Placeholder 5">
            <a:extLst>
              <a:ext uri="{FF2B5EF4-FFF2-40B4-BE49-F238E27FC236}">
                <a16:creationId xmlns:a16="http://schemas.microsoft.com/office/drawing/2014/main" id="{375717D7-25B0-663A-8AF9-E07CB810CDC2}"/>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4D8249EB-3885-B683-29A9-C1C649EFBA6E}"/>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C5C4F8E-CE34-4049-A48B-C77BC1AB1199}" type="slidenum">
              <a:rPr lang="en-US" altLang="en-US"/>
              <a:pPr>
                <a:defRPr/>
              </a:pPr>
              <a:t>‹N°›</a:t>
            </a:fld>
            <a:endParaRPr lang="en-US" altLang="en-US"/>
          </a:p>
        </p:txBody>
      </p:sp>
    </p:spTree>
    <p:extLst>
      <p:ext uri="{BB962C8B-B14F-4D97-AF65-F5344CB8AC3E}">
        <p14:creationId xmlns:p14="http://schemas.microsoft.com/office/powerpoint/2010/main" val="3219665826"/>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E97FC66-6157-1576-0ABB-3B01DA6950DC}"/>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CA33D822-6F0E-7F47-A52F-90EB4E397E7A}" type="datetime1">
              <a:rPr lang="en-US"/>
              <a:pPr>
                <a:defRPr/>
              </a:pPr>
              <a:t>6/13/23</a:t>
            </a:fld>
            <a:endParaRPr lang="en-US" dirty="0"/>
          </a:p>
        </p:txBody>
      </p:sp>
      <p:sp>
        <p:nvSpPr>
          <p:cNvPr id="6" name="Footer Placeholder 5">
            <a:extLst>
              <a:ext uri="{FF2B5EF4-FFF2-40B4-BE49-F238E27FC236}">
                <a16:creationId xmlns:a16="http://schemas.microsoft.com/office/drawing/2014/main" id="{82331845-5985-F6B6-57D7-0D106ABCD901}"/>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0CF859C1-BAE4-C539-A463-13906ECC2B25}"/>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2252DD8A-1950-CB4D-BBAE-2D9FE15D0EB7}" type="slidenum">
              <a:rPr lang="en-US" altLang="en-US"/>
              <a:pPr>
                <a:defRPr/>
              </a:pPr>
              <a:t>‹N°›</a:t>
            </a:fld>
            <a:endParaRPr lang="en-US" altLang="en-US"/>
          </a:p>
        </p:txBody>
      </p:sp>
    </p:spTree>
    <p:extLst>
      <p:ext uri="{BB962C8B-B14F-4D97-AF65-F5344CB8AC3E}">
        <p14:creationId xmlns:p14="http://schemas.microsoft.com/office/powerpoint/2010/main" val="437370975"/>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7089F7A-288B-5110-3921-95AEF8E6571D}"/>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9D0E7D46-2352-4547-A1B6-C3789A046DD6}" type="datetime1">
              <a:rPr lang="en-US"/>
              <a:pPr>
                <a:defRPr/>
              </a:pPr>
              <a:t>6/13/23</a:t>
            </a:fld>
            <a:endParaRPr lang="en-US" dirty="0"/>
          </a:p>
        </p:txBody>
      </p:sp>
      <p:sp>
        <p:nvSpPr>
          <p:cNvPr id="5" name="Rectangle 5">
            <a:extLst>
              <a:ext uri="{FF2B5EF4-FFF2-40B4-BE49-F238E27FC236}">
                <a16:creationId xmlns:a16="http://schemas.microsoft.com/office/drawing/2014/main" id="{D8636F0B-ADDC-AA65-E6CE-1A1C952E2B4A}"/>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6" name="Rectangle 6">
            <a:extLst>
              <a:ext uri="{FF2B5EF4-FFF2-40B4-BE49-F238E27FC236}">
                <a16:creationId xmlns:a16="http://schemas.microsoft.com/office/drawing/2014/main" id="{2D78945F-BA38-6D08-A216-9FA59ACA42CA}"/>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22BEA93-FF9B-CB45-AE72-778DDB554897}" type="slidenum">
              <a:rPr lang="en-US" altLang="en-US"/>
              <a:pPr>
                <a:defRPr/>
              </a:pPr>
              <a:t>‹N°›</a:t>
            </a:fld>
            <a:endParaRPr lang="en-US" altLang="en-US"/>
          </a:p>
        </p:txBody>
      </p:sp>
    </p:spTree>
    <p:extLst>
      <p:ext uri="{BB962C8B-B14F-4D97-AF65-F5344CB8AC3E}">
        <p14:creationId xmlns:p14="http://schemas.microsoft.com/office/powerpoint/2010/main" val="410166840"/>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75E8F1F-4B1A-F4F4-26D9-8631B330DAFD}"/>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E737BD44-DE14-D243-A67B-D4948A6D9AA8}" type="datetime1">
              <a:rPr lang="en-US"/>
              <a:pPr>
                <a:defRPr/>
              </a:pPr>
              <a:t>6/13/23</a:t>
            </a:fld>
            <a:endParaRPr lang="en-US" dirty="0"/>
          </a:p>
        </p:txBody>
      </p:sp>
      <p:sp>
        <p:nvSpPr>
          <p:cNvPr id="5" name="Rectangle 5">
            <a:extLst>
              <a:ext uri="{FF2B5EF4-FFF2-40B4-BE49-F238E27FC236}">
                <a16:creationId xmlns:a16="http://schemas.microsoft.com/office/drawing/2014/main" id="{BCCAD4ED-1FF0-CE8B-3EDE-065366489CD2}"/>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6" name="Rectangle 6">
            <a:extLst>
              <a:ext uri="{FF2B5EF4-FFF2-40B4-BE49-F238E27FC236}">
                <a16:creationId xmlns:a16="http://schemas.microsoft.com/office/drawing/2014/main" id="{6327D963-B083-1305-F941-824EAFAF2C74}"/>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B2C57A1-E9ED-F54F-8C1D-2FF8E24E5676}" type="slidenum">
              <a:rPr lang="en-US" altLang="en-US"/>
              <a:pPr>
                <a:defRPr/>
              </a:pPr>
              <a:t>‹N°›</a:t>
            </a:fld>
            <a:endParaRPr lang="en-US" altLang="en-US"/>
          </a:p>
        </p:txBody>
      </p:sp>
    </p:spTree>
    <p:extLst>
      <p:ext uri="{BB962C8B-B14F-4D97-AF65-F5344CB8AC3E}">
        <p14:creationId xmlns:p14="http://schemas.microsoft.com/office/powerpoint/2010/main" val="857483903"/>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3906" name="Rectangle 2"/>
          <p:cNvSpPr>
            <a:spLocks noGrp="1" noChangeArrowheads="1"/>
          </p:cNvSpPr>
          <p:nvPr>
            <p:ph type="ctrTitle"/>
          </p:nvPr>
        </p:nvSpPr>
        <p:spPr>
          <a:xfrm>
            <a:off x="685800" y="685800"/>
            <a:ext cx="7772400" cy="2127250"/>
          </a:xfrm>
          <a:prstGeom prst="rect">
            <a:avLst/>
          </a:prstGeom>
        </p:spPr>
        <p:txBody>
          <a:bodyPr/>
          <a:lstStyle>
            <a:lvl1pPr algn="ctr">
              <a:defRPr sz="4800"/>
            </a:lvl1pPr>
          </a:lstStyle>
          <a:p>
            <a:r>
              <a:rPr lang="en-US"/>
              <a:t>Click to edit Master title style</a:t>
            </a:r>
          </a:p>
        </p:txBody>
      </p:sp>
      <p:sp>
        <p:nvSpPr>
          <p:cNvPr id="123907" name="Rectangle 3"/>
          <p:cNvSpPr>
            <a:spLocks noGrp="1" noChangeArrowheads="1"/>
          </p:cNvSpPr>
          <p:nvPr>
            <p:ph type="subTitle" idx="1"/>
          </p:nvPr>
        </p:nvSpPr>
        <p:spPr>
          <a:xfrm>
            <a:off x="1371600" y="3270250"/>
            <a:ext cx="6400800" cy="2209800"/>
          </a:xfrm>
          <a:prstGeom prst="rect">
            <a:avLst/>
          </a:prstGeom>
        </p:spPr>
        <p:txBody>
          <a:bodyPr/>
          <a:lstStyle>
            <a:lvl1pPr marL="0" indent="0" algn="ctr">
              <a:buFont typeface="Wingdings" pitchFamily="2" charset="2"/>
              <a:buNone/>
              <a:defRPr sz="3000"/>
            </a:lvl1pPr>
          </a:lstStyle>
          <a:p>
            <a:r>
              <a:rPr lang="en-US"/>
              <a:t>Click to edit Master subtitle style</a:t>
            </a:r>
          </a:p>
        </p:txBody>
      </p:sp>
      <p:sp>
        <p:nvSpPr>
          <p:cNvPr id="2" name="Date Placeholder 3">
            <a:extLst>
              <a:ext uri="{FF2B5EF4-FFF2-40B4-BE49-F238E27FC236}">
                <a16:creationId xmlns:a16="http://schemas.microsoft.com/office/drawing/2014/main" id="{A49935D2-5D2C-361E-BB74-6DF9713635E6}"/>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F8B5E537-4C25-AE49-8F33-10F2B75E6A3C}" type="datetime1">
              <a:rPr lang="en-GB"/>
              <a:pPr>
                <a:defRPr/>
              </a:pPr>
              <a:t>13/06/2023</a:t>
            </a:fld>
            <a:endParaRPr lang="en-US" dirty="0"/>
          </a:p>
        </p:txBody>
      </p:sp>
      <p:sp>
        <p:nvSpPr>
          <p:cNvPr id="3" name="Footer Placeholder 4">
            <a:extLst>
              <a:ext uri="{FF2B5EF4-FFF2-40B4-BE49-F238E27FC236}">
                <a16:creationId xmlns:a16="http://schemas.microsoft.com/office/drawing/2014/main" id="{9B55A488-A528-1118-992E-C013A5984E7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4" name="Slide Number Placeholder 5">
            <a:extLst>
              <a:ext uri="{FF2B5EF4-FFF2-40B4-BE49-F238E27FC236}">
                <a16:creationId xmlns:a16="http://schemas.microsoft.com/office/drawing/2014/main" id="{CBB8D684-35B8-5C74-F6F9-8B8D0498C488}"/>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00000"/>
                </a:solidFill>
              </a:defRPr>
            </a:lvl1pPr>
          </a:lstStyle>
          <a:p>
            <a:pPr>
              <a:defRPr/>
            </a:pPr>
            <a:fld id="{B6ACD5FA-BB86-564F-A349-0E9CDD18A63A}" type="slidenum">
              <a:rPr lang="en-US" altLang="en-US"/>
              <a:pPr>
                <a:defRPr/>
              </a:pPr>
              <a:t>‹N°›</a:t>
            </a:fld>
            <a:endParaRPr lang="en-US" altLang="en-US"/>
          </a:p>
        </p:txBody>
      </p:sp>
    </p:spTree>
    <p:extLst>
      <p:ext uri="{BB962C8B-B14F-4D97-AF65-F5344CB8AC3E}">
        <p14:creationId xmlns:p14="http://schemas.microsoft.com/office/powerpoint/2010/main" val="2323585425"/>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43E263D-B3E0-29F9-1B09-A833C4AA312E}"/>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3950E84D-C8FD-B645-9E55-5074C947DF0E}" type="datetime1">
              <a:rPr lang="en-US"/>
              <a:pPr>
                <a:defRPr/>
              </a:pPr>
              <a:t>6/13/23</a:t>
            </a:fld>
            <a:endParaRPr lang="en-US" dirty="0"/>
          </a:p>
        </p:txBody>
      </p:sp>
      <p:sp>
        <p:nvSpPr>
          <p:cNvPr id="8" name="Rectangle 5">
            <a:extLst>
              <a:ext uri="{FF2B5EF4-FFF2-40B4-BE49-F238E27FC236}">
                <a16:creationId xmlns:a16="http://schemas.microsoft.com/office/drawing/2014/main" id="{D9E56B89-DE82-57BA-1CC3-A093D504CB9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9" name="Rectangle 6">
            <a:extLst>
              <a:ext uri="{FF2B5EF4-FFF2-40B4-BE49-F238E27FC236}">
                <a16:creationId xmlns:a16="http://schemas.microsoft.com/office/drawing/2014/main" id="{2942C4B5-DDEE-27F9-A09E-085985007EE6}"/>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EBC95C4-077B-7442-BCEA-2F35D76523F9}" type="slidenum">
              <a:rPr lang="en-US" altLang="en-US"/>
              <a:pPr>
                <a:defRPr/>
              </a:pPr>
              <a:t>‹N°›</a:t>
            </a:fld>
            <a:endParaRPr lang="en-US" altLang="en-US"/>
          </a:p>
        </p:txBody>
      </p:sp>
    </p:spTree>
    <p:extLst>
      <p:ext uri="{BB962C8B-B14F-4D97-AF65-F5344CB8AC3E}">
        <p14:creationId xmlns:p14="http://schemas.microsoft.com/office/powerpoint/2010/main" val="2800124600"/>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A42AFAA8-9F74-A635-4775-11B9E1D81BE0}"/>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1208031E-A310-FC42-A752-7A70C2F08A6F}" type="datetime1">
              <a:rPr lang="en-GB"/>
              <a:pPr>
                <a:defRPr/>
              </a:pPr>
              <a:t>13/06/2023</a:t>
            </a:fld>
            <a:endParaRPr lang="en-US" dirty="0"/>
          </a:p>
        </p:txBody>
      </p:sp>
      <p:sp>
        <p:nvSpPr>
          <p:cNvPr id="5" name="Rectangle 5">
            <a:extLst>
              <a:ext uri="{FF2B5EF4-FFF2-40B4-BE49-F238E27FC236}">
                <a16:creationId xmlns:a16="http://schemas.microsoft.com/office/drawing/2014/main" id="{7FD75C0C-6DA1-3738-AB79-07906C758249}"/>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6" name="Rectangle 6">
            <a:extLst>
              <a:ext uri="{FF2B5EF4-FFF2-40B4-BE49-F238E27FC236}">
                <a16:creationId xmlns:a16="http://schemas.microsoft.com/office/drawing/2014/main" id="{8728BCE2-890B-6601-2BE8-A0630820910F}"/>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E9A061A7-6EAB-4844-AD66-26177D9DF998}" type="slidenum">
              <a:rPr lang="en-US" altLang="en-US"/>
              <a:pPr>
                <a:defRPr/>
              </a:pPr>
              <a:t>‹N°›</a:t>
            </a:fld>
            <a:endParaRPr lang="en-US" altLang="en-US"/>
          </a:p>
        </p:txBody>
      </p:sp>
    </p:spTree>
    <p:extLst>
      <p:ext uri="{BB962C8B-B14F-4D97-AF65-F5344CB8AC3E}">
        <p14:creationId xmlns:p14="http://schemas.microsoft.com/office/powerpoint/2010/main" val="4109826808"/>
      </p:ext>
    </p:extLst>
  </p:cSld>
  <p:clrMapOvr>
    <a:masterClrMapping/>
  </p:clrMapOvr>
  <p:transition spd="slow">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E6567E3-3C88-662E-06A9-8053D8185B16}"/>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0DAE95F6-4228-F949-8E33-5197E5076593}" type="datetime1">
              <a:rPr lang="en-GB"/>
              <a:pPr>
                <a:defRPr/>
              </a:pPr>
              <a:t>13/06/2023</a:t>
            </a:fld>
            <a:endParaRPr lang="en-US" dirty="0"/>
          </a:p>
        </p:txBody>
      </p:sp>
      <p:sp>
        <p:nvSpPr>
          <p:cNvPr id="5" name="Rectangle 5">
            <a:extLst>
              <a:ext uri="{FF2B5EF4-FFF2-40B4-BE49-F238E27FC236}">
                <a16:creationId xmlns:a16="http://schemas.microsoft.com/office/drawing/2014/main" id="{061DF5D0-09AE-31B5-9A58-86B579AA4A3E}"/>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6" name="Rectangle 6">
            <a:extLst>
              <a:ext uri="{FF2B5EF4-FFF2-40B4-BE49-F238E27FC236}">
                <a16:creationId xmlns:a16="http://schemas.microsoft.com/office/drawing/2014/main" id="{63D8C0E4-405D-A07E-82FF-1B2C6FD0CCA1}"/>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98F92CA1-98C7-6E43-9A37-DC8AEB45AC85}" type="slidenum">
              <a:rPr lang="en-US" altLang="en-US"/>
              <a:pPr>
                <a:defRPr/>
              </a:pPr>
              <a:t>‹N°›</a:t>
            </a:fld>
            <a:endParaRPr lang="en-US" altLang="en-US"/>
          </a:p>
        </p:txBody>
      </p:sp>
    </p:spTree>
    <p:extLst>
      <p:ext uri="{BB962C8B-B14F-4D97-AF65-F5344CB8AC3E}">
        <p14:creationId xmlns:p14="http://schemas.microsoft.com/office/powerpoint/2010/main" val="2259959453"/>
      </p:ext>
    </p:extLst>
  </p:cSld>
  <p:clrMapOvr>
    <a:masterClrMapping/>
  </p:clrMapOvr>
  <p:transition spd="slow">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2583AC-BC42-47DC-A81A-6DCB463EAA73}"/>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E48EC18C-EC9D-2349-BF3F-31211C4765B8}" type="datetime1">
              <a:rPr lang="en-GB"/>
              <a:pPr>
                <a:defRPr/>
              </a:pPr>
              <a:t>13/06/2023</a:t>
            </a:fld>
            <a:endParaRPr lang="en-US" dirty="0"/>
          </a:p>
        </p:txBody>
      </p:sp>
      <p:sp>
        <p:nvSpPr>
          <p:cNvPr id="6" name="Footer Placeholder 5">
            <a:extLst>
              <a:ext uri="{FF2B5EF4-FFF2-40B4-BE49-F238E27FC236}">
                <a16:creationId xmlns:a16="http://schemas.microsoft.com/office/drawing/2014/main" id="{5A3B1B0D-882B-8AEA-08F2-E8980DCF49EF}"/>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663D986D-BC59-1EBF-E0B6-68E936CDC231}"/>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85ECE490-3714-D646-BA9D-4A3C8FDACE69}" type="slidenum">
              <a:rPr lang="en-US" altLang="en-US"/>
              <a:pPr>
                <a:defRPr/>
              </a:pPr>
              <a:t>‹N°›</a:t>
            </a:fld>
            <a:endParaRPr lang="en-US" altLang="en-US"/>
          </a:p>
        </p:txBody>
      </p:sp>
    </p:spTree>
    <p:extLst>
      <p:ext uri="{BB962C8B-B14F-4D97-AF65-F5344CB8AC3E}">
        <p14:creationId xmlns:p14="http://schemas.microsoft.com/office/powerpoint/2010/main" val="2212688232"/>
      </p:ext>
    </p:extLst>
  </p:cSld>
  <p:clrMapOvr>
    <a:masterClrMapping/>
  </p:clrMapOvr>
  <p:transition spd="slow">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3819848-E1FF-5CA0-6428-1ED6C8373719}"/>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2B5416A9-863F-4442-9455-CA2CA41E9CD6}" type="datetime1">
              <a:rPr lang="en-GB"/>
              <a:pPr>
                <a:defRPr/>
              </a:pPr>
              <a:t>13/06/2023</a:t>
            </a:fld>
            <a:endParaRPr lang="en-US" dirty="0"/>
          </a:p>
        </p:txBody>
      </p:sp>
      <p:sp>
        <p:nvSpPr>
          <p:cNvPr id="8" name="Rectangle 5">
            <a:extLst>
              <a:ext uri="{FF2B5EF4-FFF2-40B4-BE49-F238E27FC236}">
                <a16:creationId xmlns:a16="http://schemas.microsoft.com/office/drawing/2014/main" id="{090BD0AD-A892-8945-5FB4-AEA0E598A6D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9" name="Rectangle 6">
            <a:extLst>
              <a:ext uri="{FF2B5EF4-FFF2-40B4-BE49-F238E27FC236}">
                <a16:creationId xmlns:a16="http://schemas.microsoft.com/office/drawing/2014/main" id="{1774AF91-4DEA-0C84-6640-74728582D308}"/>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1B144B2F-27DB-D949-9DCF-169258D82757}" type="slidenum">
              <a:rPr lang="en-US" altLang="en-US"/>
              <a:pPr>
                <a:defRPr/>
              </a:pPr>
              <a:t>‹N°›</a:t>
            </a:fld>
            <a:endParaRPr lang="en-US" altLang="en-US"/>
          </a:p>
        </p:txBody>
      </p:sp>
    </p:spTree>
    <p:extLst>
      <p:ext uri="{BB962C8B-B14F-4D97-AF65-F5344CB8AC3E}">
        <p14:creationId xmlns:p14="http://schemas.microsoft.com/office/powerpoint/2010/main" val="3947569088"/>
      </p:ext>
    </p:extLst>
  </p:cSld>
  <p:clrMapOvr>
    <a:masterClrMapping/>
  </p:clrMapOvr>
  <p:transition spd="slow">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DBACCEF0-DE26-55CE-DBDF-236BA93C432A}"/>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145FFF81-10F6-DE42-9B4B-65A62A659160}" type="datetime1">
              <a:rPr lang="en-GB"/>
              <a:pPr>
                <a:defRPr/>
              </a:pPr>
              <a:t>13/06/2023</a:t>
            </a:fld>
            <a:endParaRPr lang="en-US" dirty="0"/>
          </a:p>
        </p:txBody>
      </p:sp>
      <p:sp>
        <p:nvSpPr>
          <p:cNvPr id="4" name="Rectangle 5">
            <a:extLst>
              <a:ext uri="{FF2B5EF4-FFF2-40B4-BE49-F238E27FC236}">
                <a16:creationId xmlns:a16="http://schemas.microsoft.com/office/drawing/2014/main" id="{E42764E5-4160-D3AE-28DC-CA66EE984706}"/>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5" name="Rectangle 6">
            <a:extLst>
              <a:ext uri="{FF2B5EF4-FFF2-40B4-BE49-F238E27FC236}">
                <a16:creationId xmlns:a16="http://schemas.microsoft.com/office/drawing/2014/main" id="{8B61D191-EF69-DE9F-263D-97B8A72CECB6}"/>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C978D33-EB59-614B-8E2D-8344D3676077}" type="slidenum">
              <a:rPr lang="en-US" altLang="en-US"/>
              <a:pPr>
                <a:defRPr/>
              </a:pPr>
              <a:t>‹N°›</a:t>
            </a:fld>
            <a:endParaRPr lang="en-US" altLang="en-US"/>
          </a:p>
        </p:txBody>
      </p:sp>
    </p:spTree>
    <p:extLst>
      <p:ext uri="{BB962C8B-B14F-4D97-AF65-F5344CB8AC3E}">
        <p14:creationId xmlns:p14="http://schemas.microsoft.com/office/powerpoint/2010/main" val="1200712258"/>
      </p:ext>
    </p:extLst>
  </p:cSld>
  <p:clrMapOvr>
    <a:masterClrMapping/>
  </p:clrMapOvr>
  <p:transition spd="slow">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2754197-6C5E-C8F6-23D4-50706F6A684D}"/>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03E3A00C-A3EC-4F4E-B0BB-45E35F063731}" type="datetime1">
              <a:rPr lang="en-GB"/>
              <a:pPr>
                <a:defRPr/>
              </a:pPr>
              <a:t>13/06/2023</a:t>
            </a:fld>
            <a:endParaRPr lang="en-US" dirty="0"/>
          </a:p>
        </p:txBody>
      </p:sp>
      <p:sp>
        <p:nvSpPr>
          <p:cNvPr id="3" name="Rectangle 5">
            <a:extLst>
              <a:ext uri="{FF2B5EF4-FFF2-40B4-BE49-F238E27FC236}">
                <a16:creationId xmlns:a16="http://schemas.microsoft.com/office/drawing/2014/main" id="{A4EC43C8-FCAC-F81E-8E31-75D5C4BF4FB8}"/>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4" name="Rectangle 6">
            <a:extLst>
              <a:ext uri="{FF2B5EF4-FFF2-40B4-BE49-F238E27FC236}">
                <a16:creationId xmlns:a16="http://schemas.microsoft.com/office/drawing/2014/main" id="{BF16CA7F-28C2-980E-9C16-882B9346709C}"/>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D52913A1-2BF1-A44C-BE4A-2613412525E7}" type="slidenum">
              <a:rPr lang="en-US" altLang="en-US"/>
              <a:pPr>
                <a:defRPr/>
              </a:pPr>
              <a:t>‹N°›</a:t>
            </a:fld>
            <a:endParaRPr lang="en-US" altLang="en-US"/>
          </a:p>
        </p:txBody>
      </p:sp>
    </p:spTree>
    <p:extLst>
      <p:ext uri="{BB962C8B-B14F-4D97-AF65-F5344CB8AC3E}">
        <p14:creationId xmlns:p14="http://schemas.microsoft.com/office/powerpoint/2010/main" val="1670877672"/>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93A362D-83BE-F111-33EC-A20D8F644960}"/>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0DAE28EE-C957-FD4B-8C06-A3A90C3AF14E}" type="datetime1">
              <a:rPr lang="en-GB"/>
              <a:pPr>
                <a:defRPr/>
              </a:pPr>
              <a:t>13/06/2023</a:t>
            </a:fld>
            <a:endParaRPr lang="en-US" dirty="0"/>
          </a:p>
        </p:txBody>
      </p:sp>
      <p:sp>
        <p:nvSpPr>
          <p:cNvPr id="6" name="Footer Placeholder 5">
            <a:extLst>
              <a:ext uri="{FF2B5EF4-FFF2-40B4-BE49-F238E27FC236}">
                <a16:creationId xmlns:a16="http://schemas.microsoft.com/office/drawing/2014/main" id="{3AE236FE-5B60-88DC-DCD6-C0B79D1F8243}"/>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9300E443-C2BA-7251-483A-A795426E5E7D}"/>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CE0A7EB-F378-9247-AA66-32AF82C3B24B}" type="slidenum">
              <a:rPr lang="en-US" altLang="en-US"/>
              <a:pPr>
                <a:defRPr/>
              </a:pPr>
              <a:t>‹N°›</a:t>
            </a:fld>
            <a:endParaRPr lang="en-US" altLang="en-US"/>
          </a:p>
        </p:txBody>
      </p:sp>
    </p:spTree>
    <p:extLst>
      <p:ext uri="{BB962C8B-B14F-4D97-AF65-F5344CB8AC3E}">
        <p14:creationId xmlns:p14="http://schemas.microsoft.com/office/powerpoint/2010/main" val="4033252876"/>
      </p:ext>
    </p:extLst>
  </p:cSld>
  <p:clrMapOvr>
    <a:masterClrMapping/>
  </p:clrMapOvr>
  <p:transition spd="slow">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835305D-AE4A-D80A-FC7C-68F2766AB94A}"/>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2A03CA63-E989-794F-A8BC-AA871DAEEB9D}" type="datetime1">
              <a:rPr lang="en-GB"/>
              <a:pPr>
                <a:defRPr/>
              </a:pPr>
              <a:t>13/06/2023</a:t>
            </a:fld>
            <a:endParaRPr lang="en-US" dirty="0"/>
          </a:p>
        </p:txBody>
      </p:sp>
      <p:sp>
        <p:nvSpPr>
          <p:cNvPr id="6" name="Footer Placeholder 5">
            <a:extLst>
              <a:ext uri="{FF2B5EF4-FFF2-40B4-BE49-F238E27FC236}">
                <a16:creationId xmlns:a16="http://schemas.microsoft.com/office/drawing/2014/main" id="{92AB5A67-C643-D09E-90EB-3717AC5341E0}"/>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4473AC1-478A-0210-B491-97C6A3CB3D76}"/>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72E2FDB-01DE-F24E-9104-87E08C1F9501}" type="slidenum">
              <a:rPr lang="en-US" altLang="en-US"/>
              <a:pPr>
                <a:defRPr/>
              </a:pPr>
              <a:t>‹N°›</a:t>
            </a:fld>
            <a:endParaRPr lang="en-US" altLang="en-US"/>
          </a:p>
        </p:txBody>
      </p:sp>
    </p:spTree>
    <p:extLst>
      <p:ext uri="{BB962C8B-B14F-4D97-AF65-F5344CB8AC3E}">
        <p14:creationId xmlns:p14="http://schemas.microsoft.com/office/powerpoint/2010/main" val="1718127350"/>
      </p:ext>
    </p:extLst>
  </p:cSld>
  <p:clrMapOvr>
    <a:masterClrMapping/>
  </p:clrMapOvr>
  <p:transition spd="slow">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D0957CD-ED6B-58E5-E097-903665992273}"/>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6A43678E-A69E-6B4F-9D3F-CE26D659B8F6}" type="datetime1">
              <a:rPr lang="en-GB"/>
              <a:pPr>
                <a:defRPr/>
              </a:pPr>
              <a:t>13/06/2023</a:t>
            </a:fld>
            <a:endParaRPr lang="en-US" dirty="0"/>
          </a:p>
        </p:txBody>
      </p:sp>
      <p:sp>
        <p:nvSpPr>
          <p:cNvPr id="5" name="Rectangle 5">
            <a:extLst>
              <a:ext uri="{FF2B5EF4-FFF2-40B4-BE49-F238E27FC236}">
                <a16:creationId xmlns:a16="http://schemas.microsoft.com/office/drawing/2014/main" id="{0C654C3D-2044-F8DC-2A54-C015EA813387}"/>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6" name="Rectangle 6">
            <a:extLst>
              <a:ext uri="{FF2B5EF4-FFF2-40B4-BE49-F238E27FC236}">
                <a16:creationId xmlns:a16="http://schemas.microsoft.com/office/drawing/2014/main" id="{CB50B176-9284-2D58-D990-1864E3F7C888}"/>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C827A081-0669-EF4E-9BAB-03B2A1C3CD18}" type="slidenum">
              <a:rPr lang="en-US" altLang="en-US"/>
              <a:pPr>
                <a:defRPr/>
              </a:pPr>
              <a:t>‹N°›</a:t>
            </a:fld>
            <a:endParaRPr lang="en-US" altLang="en-US"/>
          </a:p>
        </p:txBody>
      </p:sp>
    </p:spTree>
    <p:extLst>
      <p:ext uri="{BB962C8B-B14F-4D97-AF65-F5344CB8AC3E}">
        <p14:creationId xmlns:p14="http://schemas.microsoft.com/office/powerpoint/2010/main" val="2223433909"/>
      </p:ext>
    </p:extLst>
  </p:cSld>
  <p:clrMapOvr>
    <a:masterClrMapping/>
  </p:clrMapOvr>
  <p:transition spd="slow">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A0DEF83-1BA8-6B1F-2E90-6E3D1966A1E3}"/>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cs typeface="Arial" charset="0"/>
              </a:defRPr>
            </a:lvl1pPr>
          </a:lstStyle>
          <a:p>
            <a:pPr>
              <a:defRPr/>
            </a:pPr>
            <a:fld id="{E73124E0-DA03-9649-B4F4-D4DE18E75FBE}" type="datetime1">
              <a:rPr lang="en-GB"/>
              <a:pPr>
                <a:defRPr/>
              </a:pPr>
              <a:t>13/06/2023</a:t>
            </a:fld>
            <a:endParaRPr lang="en-US" dirty="0"/>
          </a:p>
        </p:txBody>
      </p:sp>
      <p:sp>
        <p:nvSpPr>
          <p:cNvPr id="5" name="Rectangle 5">
            <a:extLst>
              <a:ext uri="{FF2B5EF4-FFF2-40B4-BE49-F238E27FC236}">
                <a16:creationId xmlns:a16="http://schemas.microsoft.com/office/drawing/2014/main" id="{638D46E0-F204-2CBE-638F-4E06F1EA6DB3}"/>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cs typeface="Arial" charset="0"/>
              </a:defRPr>
            </a:lvl1pPr>
          </a:lstStyle>
          <a:p>
            <a:pPr>
              <a:defRPr/>
            </a:pPr>
            <a:endParaRPr lang="en-US"/>
          </a:p>
        </p:txBody>
      </p:sp>
      <p:sp>
        <p:nvSpPr>
          <p:cNvPr id="6" name="Rectangle 6">
            <a:extLst>
              <a:ext uri="{FF2B5EF4-FFF2-40B4-BE49-F238E27FC236}">
                <a16:creationId xmlns:a16="http://schemas.microsoft.com/office/drawing/2014/main" id="{B33EC326-0137-5D88-3AE3-F7A7E1AD19A7}"/>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528357B8-3E8A-AE43-9C6C-EE8A320061B4}" type="slidenum">
              <a:rPr lang="en-US" altLang="en-US"/>
              <a:pPr>
                <a:defRPr/>
              </a:pPr>
              <a:t>‹N°›</a:t>
            </a:fld>
            <a:endParaRPr lang="en-US" altLang="en-US"/>
          </a:p>
        </p:txBody>
      </p:sp>
    </p:spTree>
    <p:extLst>
      <p:ext uri="{BB962C8B-B14F-4D97-AF65-F5344CB8AC3E}">
        <p14:creationId xmlns:p14="http://schemas.microsoft.com/office/powerpoint/2010/main" val="1477647453"/>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5FC06927-E296-65E8-1467-AA11C294B2DF}"/>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748B2E12-33CC-3F45-8039-B29F450CEBC4}" type="datetime1">
              <a:rPr lang="en-US"/>
              <a:pPr>
                <a:defRPr/>
              </a:pPr>
              <a:t>6/13/23</a:t>
            </a:fld>
            <a:endParaRPr lang="en-US" dirty="0"/>
          </a:p>
        </p:txBody>
      </p:sp>
      <p:sp>
        <p:nvSpPr>
          <p:cNvPr id="4" name="Rectangle 5">
            <a:extLst>
              <a:ext uri="{FF2B5EF4-FFF2-40B4-BE49-F238E27FC236}">
                <a16:creationId xmlns:a16="http://schemas.microsoft.com/office/drawing/2014/main" id="{88152B95-4F6F-4A4D-E324-7089B04D9B6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5" name="Rectangle 6">
            <a:extLst>
              <a:ext uri="{FF2B5EF4-FFF2-40B4-BE49-F238E27FC236}">
                <a16:creationId xmlns:a16="http://schemas.microsoft.com/office/drawing/2014/main" id="{61CC065C-B899-4986-CFE3-C09B46CB2EAB}"/>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F5027BD-C8A3-3D46-9C6C-82E71CAD6C5F}" type="slidenum">
              <a:rPr lang="en-US" altLang="en-US"/>
              <a:pPr>
                <a:defRPr/>
              </a:pPr>
              <a:t>‹N°›</a:t>
            </a:fld>
            <a:endParaRPr lang="en-US" altLang="en-US"/>
          </a:p>
        </p:txBody>
      </p:sp>
    </p:spTree>
    <p:extLst>
      <p:ext uri="{BB962C8B-B14F-4D97-AF65-F5344CB8AC3E}">
        <p14:creationId xmlns:p14="http://schemas.microsoft.com/office/powerpoint/2010/main" val="3762412215"/>
      </p:ext>
    </p:extLst>
  </p:cSld>
  <p:clrMapOvr>
    <a:masterClrMapping/>
  </p:clrMapOvr>
  <p:transition spd="slow">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2" name="Picture 16" descr="ke-flag2">
            <a:extLst>
              <a:ext uri="{FF2B5EF4-FFF2-40B4-BE49-F238E27FC236}">
                <a16:creationId xmlns:a16="http://schemas.microsoft.com/office/drawing/2014/main" id="{55602D1D-48C4-A72A-0997-CF9B4CCE0C7E}"/>
              </a:ext>
            </a:extLst>
          </p:cNvPr>
          <p:cNvPicPr>
            <a:picLocks noChangeAspect="1" noChangeArrowheads="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15017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6" name="Rectangle 2"/>
          <p:cNvSpPr>
            <a:spLocks noGrp="1" noChangeArrowheads="1"/>
          </p:cNvSpPr>
          <p:nvPr>
            <p:ph type="ctrTitle"/>
          </p:nvPr>
        </p:nvSpPr>
        <p:spPr>
          <a:xfrm>
            <a:off x="685800" y="685800"/>
            <a:ext cx="7772400" cy="2127250"/>
          </a:xfrm>
          <a:prstGeom prst="rect">
            <a:avLst/>
          </a:prstGeom>
        </p:spPr>
        <p:txBody>
          <a:bodyPr/>
          <a:lstStyle>
            <a:lvl1pPr algn="ctr">
              <a:defRPr sz="4800"/>
            </a:lvl1pPr>
          </a:lstStyle>
          <a:p>
            <a:r>
              <a:rPr lang="en-US"/>
              <a:t>Click to edit Master title style</a:t>
            </a:r>
          </a:p>
        </p:txBody>
      </p:sp>
      <p:sp>
        <p:nvSpPr>
          <p:cNvPr id="123907" name="Rectangle 3"/>
          <p:cNvSpPr>
            <a:spLocks noGrp="1" noChangeArrowheads="1"/>
          </p:cNvSpPr>
          <p:nvPr>
            <p:ph type="subTitle" idx="1"/>
          </p:nvPr>
        </p:nvSpPr>
        <p:spPr>
          <a:xfrm>
            <a:off x="1371600" y="3270250"/>
            <a:ext cx="6400800" cy="2209800"/>
          </a:xfrm>
          <a:prstGeom prst="rect">
            <a:avLst/>
          </a:prstGeom>
        </p:spPr>
        <p:txBody>
          <a:bodyPr/>
          <a:lstStyle>
            <a:lvl1pPr marL="0" indent="0" algn="ctr">
              <a:buFont typeface="Wingdings" pitchFamily="2" charset="2"/>
              <a:buNone/>
              <a:defRPr sz="3000"/>
            </a:lvl1pPr>
          </a:lstStyle>
          <a:p>
            <a:r>
              <a:rPr lang="en-US"/>
              <a:t>Click to edit Master subtitle style</a:t>
            </a:r>
          </a:p>
        </p:txBody>
      </p:sp>
      <p:sp>
        <p:nvSpPr>
          <p:cNvPr id="3" name="Date Placeholder 4">
            <a:extLst>
              <a:ext uri="{FF2B5EF4-FFF2-40B4-BE49-F238E27FC236}">
                <a16:creationId xmlns:a16="http://schemas.microsoft.com/office/drawing/2014/main" id="{AE7350F8-83EE-4CCB-70A0-1E0AC6C58338}"/>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A9835B6A-2C8B-9947-83E4-7B0C4065BBD6}" type="datetime1">
              <a:rPr lang="en-GB"/>
              <a:pPr>
                <a:defRPr/>
              </a:pPr>
              <a:t>13/06/2023</a:t>
            </a:fld>
            <a:endParaRPr lang="en-US" dirty="0"/>
          </a:p>
        </p:txBody>
      </p:sp>
      <p:sp>
        <p:nvSpPr>
          <p:cNvPr id="4" name="Footer Placeholder 5">
            <a:extLst>
              <a:ext uri="{FF2B5EF4-FFF2-40B4-BE49-F238E27FC236}">
                <a16:creationId xmlns:a16="http://schemas.microsoft.com/office/drawing/2014/main" id="{7B693219-B6E5-715F-6F05-17F9FFDD266E}"/>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5" name="Slide Number Placeholder 6">
            <a:extLst>
              <a:ext uri="{FF2B5EF4-FFF2-40B4-BE49-F238E27FC236}">
                <a16:creationId xmlns:a16="http://schemas.microsoft.com/office/drawing/2014/main" id="{9F58EAFE-03A3-3635-7E2F-BBD96D396E50}"/>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000">
                <a:solidFill>
                  <a:srgbClr val="000000"/>
                </a:solidFill>
                <a:ea typeface="MS PGothic" panose="020B0600070205080204" pitchFamily="34" charset="-128"/>
              </a:defRPr>
            </a:lvl1pPr>
          </a:lstStyle>
          <a:p>
            <a:pPr>
              <a:defRPr/>
            </a:pPr>
            <a:fld id="{9D9F414F-787B-5F45-9EC1-114EAE6C1F37}" type="slidenum">
              <a:rPr lang="en-US" altLang="en-US"/>
              <a:pPr>
                <a:defRPr/>
              </a:pPr>
              <a:t>‹N°›</a:t>
            </a:fld>
            <a:endParaRPr lang="en-US" altLang="en-US"/>
          </a:p>
        </p:txBody>
      </p:sp>
    </p:spTree>
    <p:extLst>
      <p:ext uri="{BB962C8B-B14F-4D97-AF65-F5344CB8AC3E}">
        <p14:creationId xmlns:p14="http://schemas.microsoft.com/office/powerpoint/2010/main" val="969418540"/>
      </p:ext>
    </p:extLst>
  </p:cSld>
  <p:clrMapOvr>
    <a:masterClrMapping/>
  </p:clrMapOvr>
  <p:transition spd="slow">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457200" y="1600200"/>
            <a:ext cx="8229600" cy="453072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EFF5CAAC-C6E1-3EFE-7BCA-8E5E296D2123}"/>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21783ED4-E1E1-3648-AA58-71EB34C48DB6}" type="datetime1">
              <a:rPr lang="en-GB"/>
              <a:pPr>
                <a:defRPr/>
              </a:pPr>
              <a:t>13/06/2023</a:t>
            </a:fld>
            <a:endParaRPr lang="en-US" dirty="0"/>
          </a:p>
        </p:txBody>
      </p:sp>
      <p:sp>
        <p:nvSpPr>
          <p:cNvPr id="5" name="Rectangle 5">
            <a:extLst>
              <a:ext uri="{FF2B5EF4-FFF2-40B4-BE49-F238E27FC236}">
                <a16:creationId xmlns:a16="http://schemas.microsoft.com/office/drawing/2014/main" id="{C04B8E72-8257-5333-D2B2-9275E2629F7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6" name="Rectangle 6">
            <a:extLst>
              <a:ext uri="{FF2B5EF4-FFF2-40B4-BE49-F238E27FC236}">
                <a16:creationId xmlns:a16="http://schemas.microsoft.com/office/drawing/2014/main" id="{5EF57BE6-660A-18A0-A65D-C830CACC1E90}"/>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22154427-02C9-1F49-9D83-AD40C2CD6868}" type="slidenum">
              <a:rPr lang="en-US" altLang="en-US"/>
              <a:pPr>
                <a:defRPr/>
              </a:pPr>
              <a:t>‹N°›</a:t>
            </a:fld>
            <a:endParaRPr lang="en-US" altLang="en-US"/>
          </a:p>
        </p:txBody>
      </p:sp>
    </p:spTree>
    <p:extLst>
      <p:ext uri="{BB962C8B-B14F-4D97-AF65-F5344CB8AC3E}">
        <p14:creationId xmlns:p14="http://schemas.microsoft.com/office/powerpoint/2010/main" val="2369615809"/>
      </p:ext>
    </p:extLst>
  </p:cSld>
  <p:clrMapOvr>
    <a:masterClrMapping/>
  </p:clrMapOvr>
  <p:transition spd="slow">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1E49882-8D93-0FAC-B8A8-6A416560FE84}"/>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03BAB3A5-7F7B-714D-A4BD-74FDEECA0F77}" type="datetime1">
              <a:rPr lang="en-GB"/>
              <a:pPr>
                <a:defRPr/>
              </a:pPr>
              <a:t>13/06/2023</a:t>
            </a:fld>
            <a:endParaRPr lang="en-US" dirty="0"/>
          </a:p>
        </p:txBody>
      </p:sp>
      <p:sp>
        <p:nvSpPr>
          <p:cNvPr id="5" name="Rectangle 5">
            <a:extLst>
              <a:ext uri="{FF2B5EF4-FFF2-40B4-BE49-F238E27FC236}">
                <a16:creationId xmlns:a16="http://schemas.microsoft.com/office/drawing/2014/main" id="{AB7AD8F9-5E11-3B09-3CA6-68D46EE74DD9}"/>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6" name="Rectangle 6">
            <a:extLst>
              <a:ext uri="{FF2B5EF4-FFF2-40B4-BE49-F238E27FC236}">
                <a16:creationId xmlns:a16="http://schemas.microsoft.com/office/drawing/2014/main" id="{33448523-B5B0-B67C-7214-2DC29F0B0C95}"/>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B92364B0-F5CD-6E46-B0A1-EF4FE7151126}" type="slidenum">
              <a:rPr lang="en-US" altLang="en-US"/>
              <a:pPr>
                <a:defRPr/>
              </a:pPr>
              <a:t>‹N°›</a:t>
            </a:fld>
            <a:endParaRPr lang="en-US" altLang="en-US"/>
          </a:p>
        </p:txBody>
      </p:sp>
    </p:spTree>
    <p:extLst>
      <p:ext uri="{BB962C8B-B14F-4D97-AF65-F5344CB8AC3E}">
        <p14:creationId xmlns:p14="http://schemas.microsoft.com/office/powerpoint/2010/main" val="883478980"/>
      </p:ext>
    </p:extLst>
  </p:cSld>
  <p:clrMapOvr>
    <a:masterClrMapping/>
  </p:clrMapOvr>
  <p:transition spd="slow">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8F9D66-EB41-C902-0333-39B9622C149A}"/>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F5C8F72E-0A1B-4841-85F3-B0EFA4F51B1F}" type="datetime1">
              <a:rPr lang="en-GB"/>
              <a:pPr>
                <a:defRPr/>
              </a:pPr>
              <a:t>13/06/2023</a:t>
            </a:fld>
            <a:endParaRPr lang="en-US" dirty="0"/>
          </a:p>
        </p:txBody>
      </p:sp>
      <p:sp>
        <p:nvSpPr>
          <p:cNvPr id="6" name="Footer Placeholder 5">
            <a:extLst>
              <a:ext uri="{FF2B5EF4-FFF2-40B4-BE49-F238E27FC236}">
                <a16:creationId xmlns:a16="http://schemas.microsoft.com/office/drawing/2014/main" id="{AF52FF87-2398-A6E9-1905-8D39EB44E9FF}"/>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17A7A5BF-4FA2-6EE3-F4D8-0A5054F0FBEA}"/>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E79EE3AD-0408-4E43-A948-6B5A51276FD8}" type="slidenum">
              <a:rPr lang="en-US" altLang="en-US"/>
              <a:pPr>
                <a:defRPr/>
              </a:pPr>
              <a:t>‹N°›</a:t>
            </a:fld>
            <a:endParaRPr lang="en-US" altLang="en-US"/>
          </a:p>
        </p:txBody>
      </p:sp>
    </p:spTree>
    <p:extLst>
      <p:ext uri="{BB962C8B-B14F-4D97-AF65-F5344CB8AC3E}">
        <p14:creationId xmlns:p14="http://schemas.microsoft.com/office/powerpoint/2010/main" val="1836171456"/>
      </p:ext>
    </p:extLst>
  </p:cSld>
  <p:clrMapOvr>
    <a:masterClrMapping/>
  </p:clrMapOvr>
  <p:transition spd="slow">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2DB942-3A53-6CEE-6262-657CAAAD9AB1}"/>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CAD489D8-EAA7-1F45-9AF2-58CF516A1A33}" type="datetime1">
              <a:rPr lang="en-GB"/>
              <a:pPr>
                <a:defRPr/>
              </a:pPr>
              <a:t>13/06/2023</a:t>
            </a:fld>
            <a:endParaRPr lang="en-US" dirty="0"/>
          </a:p>
        </p:txBody>
      </p:sp>
      <p:sp>
        <p:nvSpPr>
          <p:cNvPr id="8" name="Rectangle 5">
            <a:extLst>
              <a:ext uri="{FF2B5EF4-FFF2-40B4-BE49-F238E27FC236}">
                <a16:creationId xmlns:a16="http://schemas.microsoft.com/office/drawing/2014/main" id="{CBF94CBE-73AE-D922-62D9-B09F7B8D319E}"/>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9" name="Rectangle 6">
            <a:extLst>
              <a:ext uri="{FF2B5EF4-FFF2-40B4-BE49-F238E27FC236}">
                <a16:creationId xmlns:a16="http://schemas.microsoft.com/office/drawing/2014/main" id="{546EE6D2-B3E7-9C8F-D303-C16755943572}"/>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762AC819-5868-9149-9637-2FF43FBEE3FB}" type="slidenum">
              <a:rPr lang="en-US" altLang="en-US"/>
              <a:pPr>
                <a:defRPr/>
              </a:pPr>
              <a:t>‹N°›</a:t>
            </a:fld>
            <a:endParaRPr lang="en-US" altLang="en-US"/>
          </a:p>
        </p:txBody>
      </p:sp>
    </p:spTree>
    <p:extLst>
      <p:ext uri="{BB962C8B-B14F-4D97-AF65-F5344CB8AC3E}">
        <p14:creationId xmlns:p14="http://schemas.microsoft.com/office/powerpoint/2010/main" val="2058078590"/>
      </p:ext>
    </p:extLst>
  </p:cSld>
  <p:clrMapOvr>
    <a:masterClrMapping/>
  </p:clrMapOvr>
  <p:transition spd="slow">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Rectangle 4">
            <a:extLst>
              <a:ext uri="{FF2B5EF4-FFF2-40B4-BE49-F238E27FC236}">
                <a16:creationId xmlns:a16="http://schemas.microsoft.com/office/drawing/2014/main" id="{73B43FAF-C69D-AB89-CCEA-77C187C1C9CB}"/>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97D76413-F1C0-2B4B-87C5-1D195894136B}" type="datetime1">
              <a:rPr lang="en-GB"/>
              <a:pPr>
                <a:defRPr/>
              </a:pPr>
              <a:t>13/06/2023</a:t>
            </a:fld>
            <a:endParaRPr lang="en-US" dirty="0"/>
          </a:p>
        </p:txBody>
      </p:sp>
      <p:sp>
        <p:nvSpPr>
          <p:cNvPr id="4" name="Rectangle 5">
            <a:extLst>
              <a:ext uri="{FF2B5EF4-FFF2-40B4-BE49-F238E27FC236}">
                <a16:creationId xmlns:a16="http://schemas.microsoft.com/office/drawing/2014/main" id="{253A3F2D-FDE5-FC51-4F23-1F1801B600B2}"/>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5" name="Rectangle 6">
            <a:extLst>
              <a:ext uri="{FF2B5EF4-FFF2-40B4-BE49-F238E27FC236}">
                <a16:creationId xmlns:a16="http://schemas.microsoft.com/office/drawing/2014/main" id="{827498EA-9FF7-02AC-55BD-8864A18E7772}"/>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2F6235D1-10BC-2440-A24E-71FC994CB9E6}" type="slidenum">
              <a:rPr lang="en-US" altLang="en-US"/>
              <a:pPr>
                <a:defRPr/>
              </a:pPr>
              <a:t>‹N°›</a:t>
            </a:fld>
            <a:endParaRPr lang="en-US" altLang="en-US"/>
          </a:p>
        </p:txBody>
      </p:sp>
    </p:spTree>
    <p:extLst>
      <p:ext uri="{BB962C8B-B14F-4D97-AF65-F5344CB8AC3E}">
        <p14:creationId xmlns:p14="http://schemas.microsoft.com/office/powerpoint/2010/main" val="898628915"/>
      </p:ext>
    </p:extLst>
  </p:cSld>
  <p:clrMapOvr>
    <a:masterClrMapping/>
  </p:clrMapOvr>
  <p:transition spd="slow">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68AC1FB-64BF-E72D-292C-884A2873EA48}"/>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19FABE72-66C5-5E4A-A955-8077064B3FA3}" type="datetime1">
              <a:rPr lang="en-GB"/>
              <a:pPr>
                <a:defRPr/>
              </a:pPr>
              <a:t>13/06/2023</a:t>
            </a:fld>
            <a:endParaRPr lang="en-US" dirty="0"/>
          </a:p>
        </p:txBody>
      </p:sp>
      <p:sp>
        <p:nvSpPr>
          <p:cNvPr id="3" name="Rectangle 5">
            <a:extLst>
              <a:ext uri="{FF2B5EF4-FFF2-40B4-BE49-F238E27FC236}">
                <a16:creationId xmlns:a16="http://schemas.microsoft.com/office/drawing/2014/main" id="{50AD0EF0-54B3-9F96-A39B-BFC495FECF28}"/>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4" name="Rectangle 6">
            <a:extLst>
              <a:ext uri="{FF2B5EF4-FFF2-40B4-BE49-F238E27FC236}">
                <a16:creationId xmlns:a16="http://schemas.microsoft.com/office/drawing/2014/main" id="{9807AA10-3FA8-3274-14F4-A5A762D68ED5}"/>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22784EE6-A559-7F43-A9E0-C336AF126C9E}" type="slidenum">
              <a:rPr lang="en-US" altLang="en-US"/>
              <a:pPr>
                <a:defRPr/>
              </a:pPr>
              <a:t>‹N°›</a:t>
            </a:fld>
            <a:endParaRPr lang="en-US" altLang="en-US"/>
          </a:p>
        </p:txBody>
      </p:sp>
    </p:spTree>
    <p:extLst>
      <p:ext uri="{BB962C8B-B14F-4D97-AF65-F5344CB8AC3E}">
        <p14:creationId xmlns:p14="http://schemas.microsoft.com/office/powerpoint/2010/main" val="2053020316"/>
      </p:ext>
    </p:extLst>
  </p:cSld>
  <p:clrMapOvr>
    <a:masterClrMapping/>
  </p:clrMapOvr>
  <p:transition spd="slow">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E5C7CCE-8953-FB81-42AB-1C0262EFB4F0}"/>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21E4452B-46C6-CB4E-A6A0-06DE4365320F}" type="datetime1">
              <a:rPr lang="en-GB"/>
              <a:pPr>
                <a:defRPr/>
              </a:pPr>
              <a:t>13/06/2023</a:t>
            </a:fld>
            <a:endParaRPr lang="en-US" dirty="0"/>
          </a:p>
        </p:txBody>
      </p:sp>
      <p:sp>
        <p:nvSpPr>
          <p:cNvPr id="6" name="Footer Placeholder 5">
            <a:extLst>
              <a:ext uri="{FF2B5EF4-FFF2-40B4-BE49-F238E27FC236}">
                <a16:creationId xmlns:a16="http://schemas.microsoft.com/office/drawing/2014/main" id="{F51816DF-E446-3254-E04C-5803CCA1350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6728051-4BBF-67CC-2714-EB6570CBCC6A}"/>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E6969F7F-6BF4-F343-8CCA-920CC2C5570E}" type="slidenum">
              <a:rPr lang="en-US" altLang="en-US"/>
              <a:pPr>
                <a:defRPr/>
              </a:pPr>
              <a:t>‹N°›</a:t>
            </a:fld>
            <a:endParaRPr lang="en-US" altLang="en-US"/>
          </a:p>
        </p:txBody>
      </p:sp>
    </p:spTree>
    <p:extLst>
      <p:ext uri="{BB962C8B-B14F-4D97-AF65-F5344CB8AC3E}">
        <p14:creationId xmlns:p14="http://schemas.microsoft.com/office/powerpoint/2010/main" val="54445576"/>
      </p:ext>
    </p:extLst>
  </p:cSld>
  <p:clrMapOvr>
    <a:masterClrMapping/>
  </p:clrMapOvr>
  <p:transition spd="slow">
    <p:wipe dir="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FA73955-ABB2-1C5E-2309-2883922EA392}"/>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280DE456-EDD9-B449-BB17-042C69F9601F}" type="datetime1">
              <a:rPr lang="en-GB"/>
              <a:pPr>
                <a:defRPr/>
              </a:pPr>
              <a:t>13/06/2023</a:t>
            </a:fld>
            <a:endParaRPr lang="en-US" dirty="0"/>
          </a:p>
        </p:txBody>
      </p:sp>
      <p:sp>
        <p:nvSpPr>
          <p:cNvPr id="6" name="Footer Placeholder 5">
            <a:extLst>
              <a:ext uri="{FF2B5EF4-FFF2-40B4-BE49-F238E27FC236}">
                <a16:creationId xmlns:a16="http://schemas.microsoft.com/office/drawing/2014/main" id="{3464F905-D306-15DC-65C9-2E29881823A4}"/>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A25C289-535A-07DE-50ED-9DC3CC92084B}"/>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12992E7F-03D3-CA41-8AB6-78106F31BDA0}" type="slidenum">
              <a:rPr lang="en-US" altLang="en-US"/>
              <a:pPr>
                <a:defRPr/>
              </a:pPr>
              <a:t>‹N°›</a:t>
            </a:fld>
            <a:endParaRPr lang="en-US" altLang="en-US"/>
          </a:p>
        </p:txBody>
      </p:sp>
    </p:spTree>
    <p:extLst>
      <p:ext uri="{BB962C8B-B14F-4D97-AF65-F5344CB8AC3E}">
        <p14:creationId xmlns:p14="http://schemas.microsoft.com/office/powerpoint/2010/main" val="1483722581"/>
      </p:ext>
    </p:extLst>
  </p:cSld>
  <p:clrMapOvr>
    <a:masterClrMapping/>
  </p:clrMapOvr>
  <p:transition spd="slow">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307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151CCEF-6B0F-E8F9-50BE-5FE2BAD3603F}"/>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65C26E99-D955-8E43-88BA-2F214FA6726D}" type="datetime1">
              <a:rPr lang="en-GB"/>
              <a:pPr>
                <a:defRPr/>
              </a:pPr>
              <a:t>13/06/2023</a:t>
            </a:fld>
            <a:endParaRPr lang="en-US" dirty="0"/>
          </a:p>
        </p:txBody>
      </p:sp>
      <p:sp>
        <p:nvSpPr>
          <p:cNvPr id="5" name="Rectangle 5">
            <a:extLst>
              <a:ext uri="{FF2B5EF4-FFF2-40B4-BE49-F238E27FC236}">
                <a16:creationId xmlns:a16="http://schemas.microsoft.com/office/drawing/2014/main" id="{BD88626A-1070-01AF-8AD8-D3FE8E2C7ACB}"/>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6" name="Rectangle 6">
            <a:extLst>
              <a:ext uri="{FF2B5EF4-FFF2-40B4-BE49-F238E27FC236}">
                <a16:creationId xmlns:a16="http://schemas.microsoft.com/office/drawing/2014/main" id="{DCC67F18-D4C6-1008-DBD3-7147D7F9D4CE}"/>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537280B9-F4AB-6044-AC5C-72E04A5928B6}" type="slidenum">
              <a:rPr lang="en-US" altLang="en-US"/>
              <a:pPr>
                <a:defRPr/>
              </a:pPr>
              <a:t>‹N°›</a:t>
            </a:fld>
            <a:endParaRPr lang="en-US" altLang="en-US"/>
          </a:p>
        </p:txBody>
      </p:sp>
    </p:spTree>
    <p:extLst>
      <p:ext uri="{BB962C8B-B14F-4D97-AF65-F5344CB8AC3E}">
        <p14:creationId xmlns:p14="http://schemas.microsoft.com/office/powerpoint/2010/main" val="256463105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1AAFC49-03F9-95E3-91FF-2747D6973FA8}"/>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76A84090-70C3-DD44-8832-ECAD5186B44C}" type="datetime1">
              <a:rPr lang="en-US"/>
              <a:pPr>
                <a:defRPr/>
              </a:pPr>
              <a:t>6/13/23</a:t>
            </a:fld>
            <a:endParaRPr lang="en-US" dirty="0"/>
          </a:p>
        </p:txBody>
      </p:sp>
      <p:sp>
        <p:nvSpPr>
          <p:cNvPr id="3" name="Rectangle 5">
            <a:extLst>
              <a:ext uri="{FF2B5EF4-FFF2-40B4-BE49-F238E27FC236}">
                <a16:creationId xmlns:a16="http://schemas.microsoft.com/office/drawing/2014/main" id="{D10A6BBE-3458-9C89-91D3-0C4DF38A0A66}"/>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4" name="Rectangle 6">
            <a:extLst>
              <a:ext uri="{FF2B5EF4-FFF2-40B4-BE49-F238E27FC236}">
                <a16:creationId xmlns:a16="http://schemas.microsoft.com/office/drawing/2014/main" id="{237429C1-CDB0-66EC-56C5-2EEED6898CBD}"/>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F4FAD22-DC58-A94E-8EBA-E0AC5BD7A380}" type="slidenum">
              <a:rPr lang="en-US" altLang="en-US"/>
              <a:pPr>
                <a:defRPr/>
              </a:pPr>
              <a:t>‹N°›</a:t>
            </a:fld>
            <a:endParaRPr lang="en-US" altLang="en-US"/>
          </a:p>
        </p:txBody>
      </p:sp>
    </p:spTree>
    <p:extLst>
      <p:ext uri="{BB962C8B-B14F-4D97-AF65-F5344CB8AC3E}">
        <p14:creationId xmlns:p14="http://schemas.microsoft.com/office/powerpoint/2010/main" val="2960892741"/>
      </p:ext>
    </p:extLst>
  </p:cSld>
  <p:clrMapOvr>
    <a:masterClrMapping/>
  </p:clrMapOvr>
  <p:transition spd="slow">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5BCA493-9F6B-E6F4-DB34-A424FC2BEA3A}"/>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fld id="{85CB7988-13BB-044E-A64F-5F690D9D029A}" type="datetime1">
              <a:rPr lang="en-GB"/>
              <a:pPr>
                <a:defRPr/>
              </a:pPr>
              <a:t>13/06/2023</a:t>
            </a:fld>
            <a:endParaRPr lang="en-US" dirty="0"/>
          </a:p>
        </p:txBody>
      </p:sp>
      <p:sp>
        <p:nvSpPr>
          <p:cNvPr id="5" name="Rectangle 5">
            <a:extLst>
              <a:ext uri="{FF2B5EF4-FFF2-40B4-BE49-F238E27FC236}">
                <a16:creationId xmlns:a16="http://schemas.microsoft.com/office/drawing/2014/main" id="{D8EC3DA4-99E3-230C-0608-020C8ACA1D87}"/>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solidFill>
                  <a:srgbClr val="000000"/>
                </a:solidFill>
                <a:ea typeface="ＭＳ Ｐゴシック" pitchFamily="34" charset="-128"/>
                <a:cs typeface="Arial" charset="0"/>
              </a:defRPr>
            </a:lvl1pPr>
          </a:lstStyle>
          <a:p>
            <a:pPr>
              <a:defRPr/>
            </a:pPr>
            <a:endParaRPr lang="en-US"/>
          </a:p>
        </p:txBody>
      </p:sp>
      <p:sp>
        <p:nvSpPr>
          <p:cNvPr id="6" name="Rectangle 6">
            <a:extLst>
              <a:ext uri="{FF2B5EF4-FFF2-40B4-BE49-F238E27FC236}">
                <a16:creationId xmlns:a16="http://schemas.microsoft.com/office/drawing/2014/main" id="{6EA5E559-233C-8BF8-C418-AD63D5171F16}"/>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ea typeface="MS PGothic" panose="020B0600070205080204" pitchFamily="34" charset="-128"/>
              </a:defRPr>
            </a:lvl1pPr>
          </a:lstStyle>
          <a:p>
            <a:pPr>
              <a:defRPr/>
            </a:pPr>
            <a:fld id="{378EF32C-4FFC-9C49-A571-1AD6645D0A89}" type="slidenum">
              <a:rPr lang="en-US" altLang="en-US"/>
              <a:pPr>
                <a:defRPr/>
              </a:pPr>
              <a:t>‹N°›</a:t>
            </a:fld>
            <a:endParaRPr lang="en-US" altLang="en-US"/>
          </a:p>
        </p:txBody>
      </p:sp>
    </p:spTree>
    <p:extLst>
      <p:ext uri="{BB962C8B-B14F-4D97-AF65-F5344CB8AC3E}">
        <p14:creationId xmlns:p14="http://schemas.microsoft.com/office/powerpoint/2010/main" val="4166819369"/>
      </p:ext>
    </p:extLst>
  </p:cSld>
  <p:clrMapOvr>
    <a:masterClrMapping/>
  </p:clrMapOvr>
  <p:transition spd="slow">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2662251"/>
      </p:ext>
    </p:extLst>
  </p:cSld>
  <p:clrMapOvr>
    <a:masterClrMapping/>
  </p:clrMapOvr>
  <p:transition spd="slow" advClick="0" advTm="1000">
    <p:push/>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A3409D8-ABEA-60F1-4145-35EC2DBA6F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325DB90-7BA1-483B-8211-79D0C698CC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0C3BD4E-A734-6697-F9A9-0757F33B7482}"/>
              </a:ext>
            </a:extLst>
          </p:cNvPr>
          <p:cNvSpPr>
            <a:spLocks noGrp="1" noChangeArrowheads="1"/>
          </p:cNvSpPr>
          <p:nvPr>
            <p:ph type="sldNum" sz="quarter" idx="12"/>
          </p:nvPr>
        </p:nvSpPr>
        <p:spPr>
          <a:ln/>
        </p:spPr>
        <p:txBody>
          <a:bodyPr/>
          <a:lstStyle>
            <a:lvl1pPr>
              <a:defRPr/>
            </a:lvl1pPr>
          </a:lstStyle>
          <a:p>
            <a:pPr>
              <a:defRPr/>
            </a:pPr>
            <a:fld id="{0AE5FCCA-DA00-554A-BD4D-CED5AFFAC6DC}" type="slidenum">
              <a:rPr lang="en-US"/>
              <a:pPr>
                <a:defRPr/>
              </a:pPr>
              <a:t>‹N°›</a:t>
            </a:fld>
            <a:endParaRPr lang="en-US"/>
          </a:p>
        </p:txBody>
      </p:sp>
    </p:spTree>
    <p:extLst>
      <p:ext uri="{BB962C8B-B14F-4D97-AF65-F5344CB8AC3E}">
        <p14:creationId xmlns:p14="http://schemas.microsoft.com/office/powerpoint/2010/main" val="9253189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89C75E-470D-5EA9-3409-4216848F198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F9B7B08-4048-1F56-AE69-FE8834D8A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8EB9072-D1F0-F36E-5738-FD7ADD6DD527}"/>
              </a:ext>
            </a:extLst>
          </p:cNvPr>
          <p:cNvSpPr>
            <a:spLocks noGrp="1" noChangeArrowheads="1"/>
          </p:cNvSpPr>
          <p:nvPr>
            <p:ph type="sldNum" sz="quarter" idx="12"/>
          </p:nvPr>
        </p:nvSpPr>
        <p:spPr>
          <a:ln/>
        </p:spPr>
        <p:txBody>
          <a:bodyPr/>
          <a:lstStyle>
            <a:lvl1pPr>
              <a:defRPr/>
            </a:lvl1pPr>
          </a:lstStyle>
          <a:p>
            <a:pPr>
              <a:defRPr/>
            </a:pPr>
            <a:fld id="{699D57EC-B261-9247-A027-477C68DB341B}" type="slidenum">
              <a:rPr lang="en-US"/>
              <a:pPr>
                <a:defRPr/>
              </a:pPr>
              <a:t>‹N°›</a:t>
            </a:fld>
            <a:endParaRPr lang="en-US"/>
          </a:p>
        </p:txBody>
      </p:sp>
    </p:spTree>
    <p:extLst>
      <p:ext uri="{BB962C8B-B14F-4D97-AF65-F5344CB8AC3E}">
        <p14:creationId xmlns:p14="http://schemas.microsoft.com/office/powerpoint/2010/main" val="1471271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9FED112-1248-E9CB-9DE2-FB5AE9C3AB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4B7543E-610E-4CF5-3025-DC66338BA6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F439B08-883A-2243-95AA-7F0604728A56}"/>
              </a:ext>
            </a:extLst>
          </p:cNvPr>
          <p:cNvSpPr>
            <a:spLocks noGrp="1" noChangeArrowheads="1"/>
          </p:cNvSpPr>
          <p:nvPr>
            <p:ph type="sldNum" sz="quarter" idx="12"/>
          </p:nvPr>
        </p:nvSpPr>
        <p:spPr>
          <a:ln/>
        </p:spPr>
        <p:txBody>
          <a:bodyPr/>
          <a:lstStyle>
            <a:lvl1pPr>
              <a:defRPr/>
            </a:lvl1pPr>
          </a:lstStyle>
          <a:p>
            <a:pPr>
              <a:defRPr/>
            </a:pPr>
            <a:fld id="{A16DE1CA-5774-5449-9C3E-25FA86B3E362}" type="slidenum">
              <a:rPr lang="en-US"/>
              <a:pPr>
                <a:defRPr/>
              </a:pPr>
              <a:t>‹N°›</a:t>
            </a:fld>
            <a:endParaRPr lang="en-US"/>
          </a:p>
        </p:txBody>
      </p:sp>
    </p:spTree>
    <p:extLst>
      <p:ext uri="{BB962C8B-B14F-4D97-AF65-F5344CB8AC3E}">
        <p14:creationId xmlns:p14="http://schemas.microsoft.com/office/powerpoint/2010/main" val="223148334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7889FAF-9B01-4CE2-9530-00AEE7A140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8533441-5497-4808-1F07-B83802BA53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243AAC4-92D6-F795-4D25-0B38E2B09DD5}"/>
              </a:ext>
            </a:extLst>
          </p:cNvPr>
          <p:cNvSpPr>
            <a:spLocks noGrp="1" noChangeArrowheads="1"/>
          </p:cNvSpPr>
          <p:nvPr>
            <p:ph type="sldNum" sz="quarter" idx="12"/>
          </p:nvPr>
        </p:nvSpPr>
        <p:spPr>
          <a:ln/>
        </p:spPr>
        <p:txBody>
          <a:bodyPr/>
          <a:lstStyle>
            <a:lvl1pPr>
              <a:defRPr/>
            </a:lvl1pPr>
          </a:lstStyle>
          <a:p>
            <a:pPr>
              <a:defRPr/>
            </a:pPr>
            <a:fld id="{C2F29620-92BB-2440-8D69-3F7DCB6D864C}" type="slidenum">
              <a:rPr lang="en-US"/>
              <a:pPr>
                <a:defRPr/>
              </a:pPr>
              <a:t>‹N°›</a:t>
            </a:fld>
            <a:endParaRPr lang="en-US"/>
          </a:p>
        </p:txBody>
      </p:sp>
    </p:spTree>
    <p:extLst>
      <p:ext uri="{BB962C8B-B14F-4D97-AF65-F5344CB8AC3E}">
        <p14:creationId xmlns:p14="http://schemas.microsoft.com/office/powerpoint/2010/main" val="13450297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448CA77-3BC4-010B-572D-16EF3FCA5643}"/>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C904777-C98A-5B14-1AEF-C8C49CD69A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06D1A311-D922-48D5-0395-8B878946B08C}"/>
              </a:ext>
            </a:extLst>
          </p:cNvPr>
          <p:cNvSpPr>
            <a:spLocks noGrp="1" noChangeArrowheads="1"/>
          </p:cNvSpPr>
          <p:nvPr>
            <p:ph type="sldNum" sz="quarter" idx="12"/>
          </p:nvPr>
        </p:nvSpPr>
        <p:spPr>
          <a:ln/>
        </p:spPr>
        <p:txBody>
          <a:bodyPr/>
          <a:lstStyle>
            <a:lvl1pPr>
              <a:defRPr/>
            </a:lvl1pPr>
          </a:lstStyle>
          <a:p>
            <a:pPr>
              <a:defRPr/>
            </a:pPr>
            <a:fld id="{9FF59961-8D71-3E4A-9ACC-C7A6694DFFBB}" type="slidenum">
              <a:rPr lang="en-US"/>
              <a:pPr>
                <a:defRPr/>
              </a:pPr>
              <a:t>‹N°›</a:t>
            </a:fld>
            <a:endParaRPr lang="en-US"/>
          </a:p>
        </p:txBody>
      </p:sp>
    </p:spTree>
    <p:extLst>
      <p:ext uri="{BB962C8B-B14F-4D97-AF65-F5344CB8AC3E}">
        <p14:creationId xmlns:p14="http://schemas.microsoft.com/office/powerpoint/2010/main" val="36499970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88FCA500-EDC2-D68A-8DA3-1C56489B67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67C6C64-6390-AE85-58B4-4EBC6E90ABE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CA916A04-12D3-F8C5-3476-3F77B7215869}"/>
              </a:ext>
            </a:extLst>
          </p:cNvPr>
          <p:cNvSpPr>
            <a:spLocks noGrp="1" noChangeArrowheads="1"/>
          </p:cNvSpPr>
          <p:nvPr>
            <p:ph type="sldNum" sz="quarter" idx="12"/>
          </p:nvPr>
        </p:nvSpPr>
        <p:spPr>
          <a:ln/>
        </p:spPr>
        <p:txBody>
          <a:bodyPr/>
          <a:lstStyle>
            <a:lvl1pPr>
              <a:defRPr/>
            </a:lvl1pPr>
          </a:lstStyle>
          <a:p>
            <a:pPr>
              <a:defRPr/>
            </a:pPr>
            <a:fld id="{1308819C-BD24-9C4B-A6E4-DADBF1F8BC61}" type="slidenum">
              <a:rPr lang="en-US"/>
              <a:pPr>
                <a:defRPr/>
              </a:pPr>
              <a:t>‹N°›</a:t>
            </a:fld>
            <a:endParaRPr lang="en-US"/>
          </a:p>
        </p:txBody>
      </p:sp>
    </p:spTree>
    <p:extLst>
      <p:ext uri="{BB962C8B-B14F-4D97-AF65-F5344CB8AC3E}">
        <p14:creationId xmlns:p14="http://schemas.microsoft.com/office/powerpoint/2010/main" val="3079695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9FEE40E-B861-51C6-677A-39BC8AB5A85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970FF6C0-7650-851D-A1EB-B411EE1DD5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E9295FA-EF69-6850-35B3-5F6FAA6F5EB4}"/>
              </a:ext>
            </a:extLst>
          </p:cNvPr>
          <p:cNvSpPr>
            <a:spLocks noGrp="1" noChangeArrowheads="1"/>
          </p:cNvSpPr>
          <p:nvPr>
            <p:ph type="sldNum" sz="quarter" idx="12"/>
          </p:nvPr>
        </p:nvSpPr>
        <p:spPr>
          <a:ln/>
        </p:spPr>
        <p:txBody>
          <a:bodyPr/>
          <a:lstStyle>
            <a:lvl1pPr>
              <a:defRPr/>
            </a:lvl1pPr>
          </a:lstStyle>
          <a:p>
            <a:pPr>
              <a:defRPr/>
            </a:pPr>
            <a:fld id="{2B1C89F7-BFB1-0942-8234-963922FF40BE}" type="slidenum">
              <a:rPr lang="en-US"/>
              <a:pPr>
                <a:defRPr/>
              </a:pPr>
              <a:t>‹N°›</a:t>
            </a:fld>
            <a:endParaRPr lang="en-US"/>
          </a:p>
        </p:txBody>
      </p:sp>
    </p:spTree>
    <p:extLst>
      <p:ext uri="{BB962C8B-B14F-4D97-AF65-F5344CB8AC3E}">
        <p14:creationId xmlns:p14="http://schemas.microsoft.com/office/powerpoint/2010/main" val="7573645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93CB169-46C4-6ACE-B5CA-2B63B9397AA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6DC7B9B-EC63-9107-759F-D127691D9A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898FAA-49C3-C09D-AE1E-FA4B64B9999B}"/>
              </a:ext>
            </a:extLst>
          </p:cNvPr>
          <p:cNvSpPr>
            <a:spLocks noGrp="1" noChangeArrowheads="1"/>
          </p:cNvSpPr>
          <p:nvPr>
            <p:ph type="sldNum" sz="quarter" idx="12"/>
          </p:nvPr>
        </p:nvSpPr>
        <p:spPr>
          <a:ln/>
        </p:spPr>
        <p:txBody>
          <a:bodyPr/>
          <a:lstStyle>
            <a:lvl1pPr>
              <a:defRPr/>
            </a:lvl1pPr>
          </a:lstStyle>
          <a:p>
            <a:pPr>
              <a:defRPr/>
            </a:pPr>
            <a:fld id="{81ABBEC1-E5EE-E444-996D-732F19CFE994}" type="slidenum">
              <a:rPr lang="en-US"/>
              <a:pPr>
                <a:defRPr/>
              </a:pPr>
              <a:t>‹N°›</a:t>
            </a:fld>
            <a:endParaRPr lang="en-US"/>
          </a:p>
        </p:txBody>
      </p:sp>
    </p:spTree>
    <p:extLst>
      <p:ext uri="{BB962C8B-B14F-4D97-AF65-F5344CB8AC3E}">
        <p14:creationId xmlns:p14="http://schemas.microsoft.com/office/powerpoint/2010/main" val="1569333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E0986751-3687-B821-ECD9-D57D845635C9}"/>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F27914A4-82D7-C04A-B59F-D462D25C69CE}" type="datetime1">
              <a:rPr lang="en-US"/>
              <a:pPr>
                <a:defRPr/>
              </a:pPr>
              <a:t>6/13/23</a:t>
            </a:fld>
            <a:endParaRPr lang="en-US" dirty="0"/>
          </a:p>
        </p:txBody>
      </p:sp>
      <p:sp>
        <p:nvSpPr>
          <p:cNvPr id="6" name="Footer Placeholder 5">
            <a:extLst>
              <a:ext uri="{FF2B5EF4-FFF2-40B4-BE49-F238E27FC236}">
                <a16:creationId xmlns:a16="http://schemas.microsoft.com/office/drawing/2014/main" id="{50B83C03-1381-F9C6-11A5-28B5F2F92EAC}"/>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532CF2-E1A6-80AA-F468-9E4AB93DB132}"/>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8089D62-E139-564F-AB2A-34EC8EFB47CA}" type="slidenum">
              <a:rPr lang="en-US" altLang="en-US"/>
              <a:pPr>
                <a:defRPr/>
              </a:pPr>
              <a:t>‹N°›</a:t>
            </a:fld>
            <a:endParaRPr lang="en-US" altLang="en-US"/>
          </a:p>
        </p:txBody>
      </p:sp>
    </p:spTree>
    <p:extLst>
      <p:ext uri="{BB962C8B-B14F-4D97-AF65-F5344CB8AC3E}">
        <p14:creationId xmlns:p14="http://schemas.microsoft.com/office/powerpoint/2010/main" val="3338032160"/>
      </p:ext>
    </p:extLst>
  </p:cSld>
  <p:clrMapOvr>
    <a:masterClrMapping/>
  </p:clrMapOvr>
  <p:transition spd="slow">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FC9C3FB2-C5DC-9D50-6F53-BC06479B63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80BFB0-60BC-C206-0C78-B739DFD7F0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2B99BC43-47E9-607F-009A-EB5C76537583}"/>
              </a:ext>
            </a:extLst>
          </p:cNvPr>
          <p:cNvSpPr>
            <a:spLocks noGrp="1" noChangeArrowheads="1"/>
          </p:cNvSpPr>
          <p:nvPr>
            <p:ph type="sldNum" sz="quarter" idx="12"/>
          </p:nvPr>
        </p:nvSpPr>
        <p:spPr>
          <a:ln/>
        </p:spPr>
        <p:txBody>
          <a:bodyPr/>
          <a:lstStyle>
            <a:lvl1pPr>
              <a:defRPr/>
            </a:lvl1pPr>
          </a:lstStyle>
          <a:p>
            <a:pPr>
              <a:defRPr/>
            </a:pPr>
            <a:fld id="{F537550C-67A3-304E-A247-62A4A4418C72}" type="slidenum">
              <a:rPr lang="en-US"/>
              <a:pPr>
                <a:defRPr/>
              </a:pPr>
              <a:t>‹N°›</a:t>
            </a:fld>
            <a:endParaRPr lang="en-US"/>
          </a:p>
        </p:txBody>
      </p:sp>
    </p:spTree>
    <p:extLst>
      <p:ext uri="{BB962C8B-B14F-4D97-AF65-F5344CB8AC3E}">
        <p14:creationId xmlns:p14="http://schemas.microsoft.com/office/powerpoint/2010/main" val="37508495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ECBA020-6B33-2DB3-9486-607EFB9A959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D97EC6-023A-8386-19F4-82CE56E5EB1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048BA4C-379D-7823-5EB4-1E606B1108D6}"/>
              </a:ext>
            </a:extLst>
          </p:cNvPr>
          <p:cNvSpPr>
            <a:spLocks noGrp="1" noChangeArrowheads="1"/>
          </p:cNvSpPr>
          <p:nvPr>
            <p:ph type="sldNum" sz="quarter" idx="12"/>
          </p:nvPr>
        </p:nvSpPr>
        <p:spPr>
          <a:ln/>
        </p:spPr>
        <p:txBody>
          <a:bodyPr/>
          <a:lstStyle>
            <a:lvl1pPr>
              <a:defRPr/>
            </a:lvl1pPr>
          </a:lstStyle>
          <a:p>
            <a:pPr>
              <a:defRPr/>
            </a:pPr>
            <a:fld id="{CBF40383-37F9-5D4F-9AC4-4E538730D997}" type="slidenum">
              <a:rPr lang="en-US"/>
              <a:pPr>
                <a:defRPr/>
              </a:pPr>
              <a:t>‹N°›</a:t>
            </a:fld>
            <a:endParaRPr lang="en-US"/>
          </a:p>
        </p:txBody>
      </p:sp>
    </p:spTree>
    <p:extLst>
      <p:ext uri="{BB962C8B-B14F-4D97-AF65-F5344CB8AC3E}">
        <p14:creationId xmlns:p14="http://schemas.microsoft.com/office/powerpoint/2010/main" val="38920818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E888F6-3094-0D91-15CA-F42B4155F0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C5E346-0CF0-EEF1-9876-187A12AC2E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521B78-3BDC-83B9-115F-B5589C24523E}"/>
              </a:ext>
            </a:extLst>
          </p:cNvPr>
          <p:cNvSpPr>
            <a:spLocks noGrp="1" noChangeArrowheads="1"/>
          </p:cNvSpPr>
          <p:nvPr>
            <p:ph type="sldNum" sz="quarter" idx="12"/>
          </p:nvPr>
        </p:nvSpPr>
        <p:spPr>
          <a:ln/>
        </p:spPr>
        <p:txBody>
          <a:bodyPr/>
          <a:lstStyle>
            <a:lvl1pPr>
              <a:defRPr/>
            </a:lvl1pPr>
          </a:lstStyle>
          <a:p>
            <a:pPr>
              <a:defRPr/>
            </a:pPr>
            <a:fld id="{5D373068-085B-0548-A4DA-814FE2C363F7}" type="slidenum">
              <a:rPr lang="en-US"/>
              <a:pPr>
                <a:defRPr/>
              </a:pPr>
              <a:t>‹N°›</a:t>
            </a:fld>
            <a:endParaRPr lang="en-US"/>
          </a:p>
        </p:txBody>
      </p:sp>
    </p:spTree>
    <p:extLst>
      <p:ext uri="{BB962C8B-B14F-4D97-AF65-F5344CB8AC3E}">
        <p14:creationId xmlns:p14="http://schemas.microsoft.com/office/powerpoint/2010/main" val="39117937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85A1FF10-C2D3-8345-D7ED-A4F9161882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5105" t="18729" r="9930" b="12367"/>
          <a:stretch>
            <a:fillRect/>
          </a:stretch>
        </p:blipFill>
        <p:spPr bwMode="auto">
          <a:xfrm>
            <a:off x="6858000" y="0"/>
            <a:ext cx="2209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DFE04B9-7FB6-09FC-25ED-C1450F844A7E}"/>
              </a:ext>
            </a:extLst>
          </p:cNvPr>
          <p:cNvSpPr/>
          <p:nvPr userDrawn="1"/>
        </p:nvSpPr>
        <p:spPr>
          <a:xfrm>
            <a:off x="0" y="1295400"/>
            <a:ext cx="533400" cy="228600"/>
          </a:xfrm>
          <a:prstGeom prst="rect">
            <a:avLst/>
          </a:prstGeom>
          <a:solidFill>
            <a:srgbClr val="04820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4" name="Rectangle 3">
            <a:extLst>
              <a:ext uri="{FF2B5EF4-FFF2-40B4-BE49-F238E27FC236}">
                <a16:creationId xmlns:a16="http://schemas.microsoft.com/office/drawing/2014/main" id="{66D460BB-9CAC-EFED-69C9-EE2E8ECCDCFF}"/>
              </a:ext>
            </a:extLst>
          </p:cNvPr>
          <p:cNvSpPr/>
          <p:nvPr userDrawn="1"/>
        </p:nvSpPr>
        <p:spPr>
          <a:xfrm>
            <a:off x="609600" y="1371600"/>
            <a:ext cx="8534400" cy="46038"/>
          </a:xfrm>
          <a:prstGeom prst="rect">
            <a:avLst/>
          </a:prstGeom>
          <a:solidFill>
            <a:srgbClr val="04820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5" name="Flowchart: Stored Data 4">
            <a:extLst>
              <a:ext uri="{FF2B5EF4-FFF2-40B4-BE49-F238E27FC236}">
                <a16:creationId xmlns:a16="http://schemas.microsoft.com/office/drawing/2014/main" id="{6C72444C-D403-8C02-B02E-9E30C4425411}"/>
              </a:ext>
            </a:extLst>
          </p:cNvPr>
          <p:cNvSpPr/>
          <p:nvPr userDrawn="1"/>
        </p:nvSpPr>
        <p:spPr>
          <a:xfrm>
            <a:off x="0" y="6553200"/>
            <a:ext cx="4495800" cy="304800"/>
          </a:xfrm>
          <a:prstGeom prst="flowChartOnlineStorage">
            <a:avLst/>
          </a:prstGeom>
          <a:solidFill>
            <a:srgbClr val="035B0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6" name="Flowchart: Stored Data 5">
            <a:extLst>
              <a:ext uri="{FF2B5EF4-FFF2-40B4-BE49-F238E27FC236}">
                <a16:creationId xmlns:a16="http://schemas.microsoft.com/office/drawing/2014/main" id="{8736D167-28CF-D523-4505-28880999A319}"/>
              </a:ext>
            </a:extLst>
          </p:cNvPr>
          <p:cNvSpPr/>
          <p:nvPr userDrawn="1"/>
        </p:nvSpPr>
        <p:spPr>
          <a:xfrm rot="10800000">
            <a:off x="4648200" y="6553200"/>
            <a:ext cx="4495800" cy="304800"/>
          </a:xfrm>
          <a:prstGeom prst="flowChartOnlineStorage">
            <a:avLst/>
          </a:prstGeom>
          <a:solidFill>
            <a:srgbClr val="035B0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7" name="Arc 6">
            <a:extLst>
              <a:ext uri="{FF2B5EF4-FFF2-40B4-BE49-F238E27FC236}">
                <a16:creationId xmlns:a16="http://schemas.microsoft.com/office/drawing/2014/main" id="{592E47B6-631F-4D7D-20BB-92A4B9942ABD}"/>
              </a:ext>
            </a:extLst>
          </p:cNvPr>
          <p:cNvSpPr/>
          <p:nvPr userDrawn="1"/>
        </p:nvSpPr>
        <p:spPr>
          <a:xfrm>
            <a:off x="3733800" y="5181600"/>
            <a:ext cx="609600" cy="3429000"/>
          </a:xfrm>
          <a:prstGeom prst="arc">
            <a:avLst/>
          </a:prstGeom>
          <a:ln w="98425">
            <a:solidFill>
              <a:schemeClr val="accent1">
                <a:alpha val="12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000000"/>
              </a:solidFill>
            </a:endParaRPr>
          </a:p>
        </p:txBody>
      </p:sp>
      <p:sp>
        <p:nvSpPr>
          <p:cNvPr id="8" name="Arc 7">
            <a:extLst>
              <a:ext uri="{FF2B5EF4-FFF2-40B4-BE49-F238E27FC236}">
                <a16:creationId xmlns:a16="http://schemas.microsoft.com/office/drawing/2014/main" id="{F38A9C1F-DEAA-1408-4D96-B9AD6F2E6FDD}"/>
              </a:ext>
            </a:extLst>
          </p:cNvPr>
          <p:cNvSpPr/>
          <p:nvPr userDrawn="1"/>
        </p:nvSpPr>
        <p:spPr>
          <a:xfrm rot="16200000">
            <a:off x="3314700" y="6438900"/>
            <a:ext cx="3581400" cy="762000"/>
          </a:xfrm>
          <a:prstGeom prst="arc">
            <a:avLst/>
          </a:prstGeom>
          <a:ln w="98425">
            <a:solidFill>
              <a:schemeClr val="accent1">
                <a:alpha val="12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en-US" dirty="0">
              <a:solidFill>
                <a:srgbClr val="000000"/>
              </a:solidFill>
            </a:endParaRPr>
          </a:p>
        </p:txBody>
      </p:sp>
      <p:sp>
        <p:nvSpPr>
          <p:cNvPr id="9" name="Moon 8">
            <a:extLst>
              <a:ext uri="{FF2B5EF4-FFF2-40B4-BE49-F238E27FC236}">
                <a16:creationId xmlns:a16="http://schemas.microsoft.com/office/drawing/2014/main" id="{07B98EB6-9BF1-8293-256F-63107E31FB65}"/>
              </a:ext>
            </a:extLst>
          </p:cNvPr>
          <p:cNvSpPr/>
          <p:nvPr userDrawn="1"/>
        </p:nvSpPr>
        <p:spPr>
          <a:xfrm rot="2700136">
            <a:off x="1652588" y="2633663"/>
            <a:ext cx="825500" cy="1308100"/>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0" name="Moon 9">
            <a:extLst>
              <a:ext uri="{FF2B5EF4-FFF2-40B4-BE49-F238E27FC236}">
                <a16:creationId xmlns:a16="http://schemas.microsoft.com/office/drawing/2014/main" id="{4F6D0DED-8C33-33FF-D640-0268DE4C707B}"/>
              </a:ext>
            </a:extLst>
          </p:cNvPr>
          <p:cNvSpPr/>
          <p:nvPr userDrawn="1"/>
        </p:nvSpPr>
        <p:spPr>
          <a:xfrm rot="11512269">
            <a:off x="5403850" y="3089275"/>
            <a:ext cx="1371600" cy="2147888"/>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1" name="Moon 10">
            <a:extLst>
              <a:ext uri="{FF2B5EF4-FFF2-40B4-BE49-F238E27FC236}">
                <a16:creationId xmlns:a16="http://schemas.microsoft.com/office/drawing/2014/main" id="{58771228-A518-AECB-19FC-1027779E7874}"/>
              </a:ext>
            </a:extLst>
          </p:cNvPr>
          <p:cNvSpPr/>
          <p:nvPr userDrawn="1"/>
        </p:nvSpPr>
        <p:spPr>
          <a:xfrm rot="5400000">
            <a:off x="3619500" y="876300"/>
            <a:ext cx="1219200" cy="2819400"/>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2" name="Moon 11">
            <a:extLst>
              <a:ext uri="{FF2B5EF4-FFF2-40B4-BE49-F238E27FC236}">
                <a16:creationId xmlns:a16="http://schemas.microsoft.com/office/drawing/2014/main" id="{7AA8E7A0-9B68-860A-F632-B81FF54C4562}"/>
              </a:ext>
            </a:extLst>
          </p:cNvPr>
          <p:cNvSpPr/>
          <p:nvPr userDrawn="1"/>
        </p:nvSpPr>
        <p:spPr>
          <a:xfrm rot="18952560">
            <a:off x="2681288" y="4148138"/>
            <a:ext cx="714375" cy="987425"/>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3" name="Moon 12">
            <a:extLst>
              <a:ext uri="{FF2B5EF4-FFF2-40B4-BE49-F238E27FC236}">
                <a16:creationId xmlns:a16="http://schemas.microsoft.com/office/drawing/2014/main" id="{11C1A80F-01B5-8E12-D515-86694C218E43}"/>
              </a:ext>
            </a:extLst>
          </p:cNvPr>
          <p:cNvSpPr/>
          <p:nvPr userDrawn="1"/>
        </p:nvSpPr>
        <p:spPr>
          <a:xfrm rot="11540550">
            <a:off x="5148263" y="3392488"/>
            <a:ext cx="823912" cy="1181100"/>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4" name="Moon 13">
            <a:extLst>
              <a:ext uri="{FF2B5EF4-FFF2-40B4-BE49-F238E27FC236}">
                <a16:creationId xmlns:a16="http://schemas.microsoft.com/office/drawing/2014/main" id="{650D335F-4AB3-B8E7-0A65-810E9427C7F5}"/>
              </a:ext>
            </a:extLst>
          </p:cNvPr>
          <p:cNvSpPr/>
          <p:nvPr userDrawn="1"/>
        </p:nvSpPr>
        <p:spPr>
          <a:xfrm rot="9950758">
            <a:off x="3989388" y="3800475"/>
            <a:ext cx="630237" cy="936625"/>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5" name="Moon 14">
            <a:extLst>
              <a:ext uri="{FF2B5EF4-FFF2-40B4-BE49-F238E27FC236}">
                <a16:creationId xmlns:a16="http://schemas.microsoft.com/office/drawing/2014/main" id="{89ED6A30-D180-1F42-542B-99B066C3020F}"/>
              </a:ext>
            </a:extLst>
          </p:cNvPr>
          <p:cNvSpPr/>
          <p:nvPr userDrawn="1"/>
        </p:nvSpPr>
        <p:spPr>
          <a:xfrm rot="5231428">
            <a:off x="3716337" y="2301876"/>
            <a:ext cx="823913" cy="1350962"/>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sp>
        <p:nvSpPr>
          <p:cNvPr id="16" name="Moon 15">
            <a:extLst>
              <a:ext uri="{FF2B5EF4-FFF2-40B4-BE49-F238E27FC236}">
                <a16:creationId xmlns:a16="http://schemas.microsoft.com/office/drawing/2014/main" id="{5DD7179A-5272-3973-9249-BC06E438BA68}"/>
              </a:ext>
            </a:extLst>
          </p:cNvPr>
          <p:cNvSpPr/>
          <p:nvPr userDrawn="1"/>
        </p:nvSpPr>
        <p:spPr>
          <a:xfrm rot="19265416">
            <a:off x="2019300" y="3968750"/>
            <a:ext cx="1314450" cy="2289175"/>
          </a:xfrm>
          <a:prstGeom prst="moon">
            <a:avLst/>
          </a:prstGeom>
          <a:solidFill>
            <a:schemeClr val="tx2">
              <a:lumMod val="20000"/>
              <a:lumOff val="80000"/>
              <a:alpha val="8000"/>
            </a:schemeClr>
          </a:solidFill>
          <a:ln>
            <a:solidFill>
              <a:schemeClr val="accent1">
                <a:shade val="50000"/>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FFFFFF"/>
              </a:solidFill>
            </a:endParaRPr>
          </a:p>
        </p:txBody>
      </p:sp>
      <p:pic>
        <p:nvPicPr>
          <p:cNvPr id="17" name="Picture 2" descr="PPT-inside">
            <a:extLst>
              <a:ext uri="{FF2B5EF4-FFF2-40B4-BE49-F238E27FC236}">
                <a16:creationId xmlns:a16="http://schemas.microsoft.com/office/drawing/2014/main" id="{1ED7E8BB-21D5-F81E-C725-689FEDB36D7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1970296"/>
      </p:ext>
    </p:extLst>
  </p:cSld>
  <p:clrMapOvr>
    <a:overrideClrMapping bg1="lt1" tx1="dk1" bg2="lt2" tx2="dk2" accent1="accent1" accent2="accent2" accent3="accent3" accent4="accent4" accent5="accent5" accent6="accent6" hlink="hlink" folHlink="folHlink"/>
  </p:clrMapOvr>
  <p:transition spd="slow"/>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4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a:prstGeom prst="rect">
            <a:avLst/>
          </a:prstGeom>
        </p:spPr>
        <p:txBody>
          <a:bodyPr/>
          <a:lstStyle/>
          <a:p>
            <a:r>
              <a:rPr lang="en-US"/>
              <a:t>Click to edit Master title style</a:t>
            </a:r>
          </a:p>
        </p:txBody>
      </p:sp>
      <p:sp>
        <p:nvSpPr>
          <p:cNvPr id="6" name="Text Placeholder 15"/>
          <p:cNvSpPr>
            <a:spLocks noGrp="1"/>
          </p:cNvSpPr>
          <p:nvPr>
            <p:ph type="body" sz="quarter" idx="14"/>
          </p:nvPr>
        </p:nvSpPr>
        <p:spPr>
          <a:xfrm>
            <a:off x="456819" y="685800"/>
            <a:ext cx="8239125" cy="381000"/>
          </a:xfrm>
          <a:prstGeom prst="rect">
            <a:avLst/>
          </a:prstGeom>
          <a:solidFill>
            <a:schemeClr val="bg1">
              <a:lumMod val="85000"/>
            </a:schemeClr>
          </a:solidFill>
        </p:spPr>
        <p:txBody>
          <a:bodyPr>
            <a:noAutofit/>
          </a:bodyPr>
          <a:lstStyle>
            <a:lvl1pPr algn="l">
              <a:buNone/>
              <a:defRPr lang="en-US" sz="2000" b="0" kern="1200" cap="small" baseline="0" dirty="0" smtClean="0">
                <a:solidFill>
                  <a:srgbClr val="2B1DE3"/>
                </a:solidFill>
                <a:latin typeface="Calibri" pitchFamily="34" charset="0"/>
                <a:ea typeface="+mn-ea"/>
                <a:cs typeface="+mn-cs"/>
              </a:defRPr>
            </a:lvl1pPr>
          </a:lstStyle>
          <a:p>
            <a:pPr lvl="0"/>
            <a:r>
              <a:rPr lang="en-US"/>
              <a:t>Click to edit Master text styles</a:t>
            </a:r>
          </a:p>
        </p:txBody>
      </p:sp>
      <p:sp>
        <p:nvSpPr>
          <p:cNvPr id="3" name="Date Placeholder 3">
            <a:extLst>
              <a:ext uri="{FF2B5EF4-FFF2-40B4-BE49-F238E27FC236}">
                <a16:creationId xmlns:a16="http://schemas.microsoft.com/office/drawing/2014/main" id="{64992F0B-81E3-F1EE-C2B3-2FB2FFECF658}"/>
              </a:ext>
            </a:extLst>
          </p:cNvPr>
          <p:cNvSpPr>
            <a:spLocks noGrp="1"/>
          </p:cNvSpPr>
          <p:nvPr>
            <p:ph type="dt" sz="half" idx="15"/>
          </p:nvPr>
        </p:nvSpPr>
        <p:spPr>
          <a:xfrm>
            <a:off x="457200" y="6400800"/>
            <a:ext cx="914400" cy="320675"/>
          </a:xfrm>
        </p:spPr>
        <p:txBody>
          <a:bodyPr/>
          <a:lstStyle>
            <a:lvl1pPr eaLnBrk="1" hangingPunct="1">
              <a:defRPr>
                <a:solidFill>
                  <a:srgbClr val="000000"/>
                </a:solidFill>
                <a:latin typeface="Times New Roman" pitchFamily="18" charset="0"/>
                <a:ea typeface="+mn-ea"/>
                <a:cs typeface="Arial" pitchFamily="34" charset="0"/>
              </a:defRPr>
            </a:lvl1pPr>
          </a:lstStyle>
          <a:p>
            <a:pPr>
              <a:defRPr/>
            </a:pPr>
            <a:endParaRPr lang="en-US"/>
          </a:p>
        </p:txBody>
      </p:sp>
      <p:sp>
        <p:nvSpPr>
          <p:cNvPr id="4" name="Footer Placeholder 4">
            <a:extLst>
              <a:ext uri="{FF2B5EF4-FFF2-40B4-BE49-F238E27FC236}">
                <a16:creationId xmlns:a16="http://schemas.microsoft.com/office/drawing/2014/main" id="{08C804ED-B132-49A9-7A8D-C7E055A80A06}"/>
              </a:ext>
            </a:extLst>
          </p:cNvPr>
          <p:cNvSpPr>
            <a:spLocks noGrp="1"/>
          </p:cNvSpPr>
          <p:nvPr>
            <p:ph type="ftr" sz="quarter" idx="16"/>
          </p:nvPr>
        </p:nvSpPr>
        <p:spPr>
          <a:xfrm>
            <a:off x="1447800" y="6400800"/>
            <a:ext cx="5257800" cy="320675"/>
          </a:xfrm>
        </p:spPr>
        <p:txBody>
          <a:bodyPr/>
          <a:lstStyle>
            <a:lvl1pPr eaLnBrk="1" hangingPunct="1">
              <a:defRPr>
                <a:solidFill>
                  <a:srgbClr val="000000"/>
                </a:solidFill>
                <a:latin typeface="Times New Roman" pitchFamily="18" charset="0"/>
                <a:ea typeface="+mn-ea"/>
                <a:cs typeface="Arial"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D7A62F31-75B2-55C7-336F-CA43354FF45A}"/>
              </a:ext>
            </a:extLst>
          </p:cNvPr>
          <p:cNvSpPr>
            <a:spLocks noGrp="1"/>
          </p:cNvSpPr>
          <p:nvPr>
            <p:ph type="sldNum" sz="quarter" idx="17"/>
          </p:nvPr>
        </p:nvSpPr>
        <p:spPr>
          <a:xfrm>
            <a:off x="6781800" y="6400800"/>
            <a:ext cx="914400" cy="320675"/>
          </a:xfrm>
        </p:spPr>
        <p:txBody>
          <a:bodyPr/>
          <a:lstStyle>
            <a:lvl1pPr eaLnBrk="1" hangingPunct="1">
              <a:defRPr>
                <a:solidFill>
                  <a:srgbClr val="000000"/>
                </a:solidFill>
                <a:latin typeface="Times New Roman" pitchFamily="18" charset="0"/>
                <a:ea typeface="+mn-ea"/>
                <a:cs typeface="Arial" pitchFamily="34" charset="0"/>
              </a:defRPr>
            </a:lvl1pPr>
          </a:lstStyle>
          <a:p>
            <a:pPr>
              <a:defRPr/>
            </a:pPr>
            <a:fld id="{C33F01C7-BBE9-CF40-ACB7-4B405F3E9A9F}" type="slidenum">
              <a:rPr lang="en-US"/>
              <a:pPr>
                <a:defRPr/>
              </a:pPr>
              <a:t>‹N°›</a:t>
            </a:fld>
            <a:endParaRPr lang="en-US"/>
          </a:p>
        </p:txBody>
      </p:sp>
    </p:spTree>
    <p:extLst>
      <p:ext uri="{BB962C8B-B14F-4D97-AF65-F5344CB8AC3E}">
        <p14:creationId xmlns:p14="http://schemas.microsoft.com/office/powerpoint/2010/main" val="24555880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
          </a:xfrm>
          <a:prstGeom prst="rect">
            <a:avLst/>
          </a:prstGeom>
        </p:spPr>
        <p:txBody>
          <a:bodyPr/>
          <a:lstStyle/>
          <a:p>
            <a:r>
              <a:rPr lang="en-US"/>
              <a:t>Click to edit Master title style</a:t>
            </a:r>
          </a:p>
        </p:txBody>
      </p:sp>
      <p:sp>
        <p:nvSpPr>
          <p:cNvPr id="6" name="Text Placeholder 15"/>
          <p:cNvSpPr>
            <a:spLocks noGrp="1"/>
          </p:cNvSpPr>
          <p:nvPr>
            <p:ph type="body" sz="quarter" idx="14"/>
          </p:nvPr>
        </p:nvSpPr>
        <p:spPr>
          <a:xfrm>
            <a:off x="456819" y="685800"/>
            <a:ext cx="8239125" cy="381000"/>
          </a:xfrm>
          <a:prstGeom prst="rect">
            <a:avLst/>
          </a:prstGeom>
          <a:solidFill>
            <a:schemeClr val="bg1">
              <a:lumMod val="85000"/>
            </a:schemeClr>
          </a:solidFill>
        </p:spPr>
        <p:txBody>
          <a:bodyPr>
            <a:noAutofit/>
          </a:bodyPr>
          <a:lstStyle>
            <a:lvl1pPr algn="l">
              <a:buNone/>
              <a:defRPr lang="en-US" sz="2000" b="0" kern="1200" cap="small" baseline="0" dirty="0" smtClean="0">
                <a:solidFill>
                  <a:srgbClr val="2B1DE3"/>
                </a:solidFill>
                <a:latin typeface="Calibri" pitchFamily="34" charset="0"/>
                <a:ea typeface="+mn-ea"/>
                <a:cs typeface="+mn-cs"/>
              </a:defRPr>
            </a:lvl1pPr>
          </a:lstStyle>
          <a:p>
            <a:pPr lvl="0"/>
            <a:r>
              <a:rPr lang="en-US"/>
              <a:t>Click to edit Master text styles</a:t>
            </a:r>
          </a:p>
        </p:txBody>
      </p:sp>
      <p:sp>
        <p:nvSpPr>
          <p:cNvPr id="3" name="Date Placeholder 3">
            <a:extLst>
              <a:ext uri="{FF2B5EF4-FFF2-40B4-BE49-F238E27FC236}">
                <a16:creationId xmlns:a16="http://schemas.microsoft.com/office/drawing/2014/main" id="{FE774C45-7023-5D30-5763-E340D9BB57EA}"/>
              </a:ext>
            </a:extLst>
          </p:cNvPr>
          <p:cNvSpPr>
            <a:spLocks noGrp="1"/>
          </p:cNvSpPr>
          <p:nvPr>
            <p:ph type="dt" sz="half" idx="15"/>
          </p:nvPr>
        </p:nvSpPr>
        <p:spPr>
          <a:xfrm>
            <a:off x="457200" y="6400800"/>
            <a:ext cx="914400" cy="320675"/>
          </a:xfrm>
        </p:spPr>
        <p:txBody>
          <a:bodyPr/>
          <a:lstStyle>
            <a:lvl1pPr eaLnBrk="1" hangingPunct="1">
              <a:defRPr>
                <a:solidFill>
                  <a:srgbClr val="000000"/>
                </a:solidFill>
                <a:latin typeface="Times New Roman" pitchFamily="18" charset="0"/>
                <a:ea typeface="+mn-ea"/>
                <a:cs typeface="Arial" pitchFamily="34" charset="0"/>
              </a:defRPr>
            </a:lvl1pPr>
          </a:lstStyle>
          <a:p>
            <a:pPr>
              <a:defRPr/>
            </a:pPr>
            <a:endParaRPr lang="en-US"/>
          </a:p>
        </p:txBody>
      </p:sp>
      <p:sp>
        <p:nvSpPr>
          <p:cNvPr id="4" name="Footer Placeholder 4">
            <a:extLst>
              <a:ext uri="{FF2B5EF4-FFF2-40B4-BE49-F238E27FC236}">
                <a16:creationId xmlns:a16="http://schemas.microsoft.com/office/drawing/2014/main" id="{321660D7-143E-F1A8-58FC-339E34818441}"/>
              </a:ext>
            </a:extLst>
          </p:cNvPr>
          <p:cNvSpPr>
            <a:spLocks noGrp="1"/>
          </p:cNvSpPr>
          <p:nvPr>
            <p:ph type="ftr" sz="quarter" idx="16"/>
          </p:nvPr>
        </p:nvSpPr>
        <p:spPr>
          <a:xfrm>
            <a:off x="1447800" y="6400800"/>
            <a:ext cx="5257800" cy="320675"/>
          </a:xfrm>
        </p:spPr>
        <p:txBody>
          <a:bodyPr/>
          <a:lstStyle>
            <a:lvl1pPr eaLnBrk="1" hangingPunct="1">
              <a:defRPr>
                <a:solidFill>
                  <a:srgbClr val="000000"/>
                </a:solidFill>
                <a:latin typeface="Times New Roman" pitchFamily="18" charset="0"/>
                <a:ea typeface="+mn-ea"/>
                <a:cs typeface="Arial"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F71F9AE1-5565-654B-5456-C1B23F85D756}"/>
              </a:ext>
            </a:extLst>
          </p:cNvPr>
          <p:cNvSpPr>
            <a:spLocks noGrp="1"/>
          </p:cNvSpPr>
          <p:nvPr>
            <p:ph type="sldNum" sz="quarter" idx="17"/>
          </p:nvPr>
        </p:nvSpPr>
        <p:spPr>
          <a:xfrm>
            <a:off x="6781800" y="6400800"/>
            <a:ext cx="914400" cy="320675"/>
          </a:xfrm>
        </p:spPr>
        <p:txBody>
          <a:bodyPr/>
          <a:lstStyle>
            <a:lvl1pPr eaLnBrk="1" hangingPunct="1">
              <a:defRPr>
                <a:solidFill>
                  <a:srgbClr val="000000"/>
                </a:solidFill>
                <a:latin typeface="Times New Roman" pitchFamily="18" charset="0"/>
                <a:ea typeface="+mn-ea"/>
                <a:cs typeface="Arial" pitchFamily="34" charset="0"/>
              </a:defRPr>
            </a:lvl1pPr>
          </a:lstStyle>
          <a:p>
            <a:pPr>
              <a:defRPr/>
            </a:pPr>
            <a:fld id="{4B6EDBD7-0702-4B43-89E5-CD566877770C}" type="slidenum">
              <a:rPr lang="en-US"/>
              <a:pPr>
                <a:defRPr/>
              </a:pPr>
              <a:t>‹N°›</a:t>
            </a:fld>
            <a:endParaRPr lang="en-US"/>
          </a:p>
        </p:txBody>
      </p:sp>
    </p:spTree>
    <p:extLst>
      <p:ext uri="{BB962C8B-B14F-4D97-AF65-F5344CB8AC3E}">
        <p14:creationId xmlns:p14="http://schemas.microsoft.com/office/powerpoint/2010/main" val="2706794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9B6B2D4-04A6-7C33-ECC5-6730A611B929}"/>
              </a:ext>
            </a:extLst>
          </p:cNvPr>
          <p:cNvSpPr>
            <a:spLocks noGrp="1" noChangeArrowheads="1"/>
          </p:cNvSpPr>
          <p:nvPr>
            <p:ph type="dt" sz="half" idx="10"/>
          </p:nvPr>
        </p:nvSpPr>
        <p:spPr>
          <a:xfrm>
            <a:off x="457200" y="6248400"/>
            <a:ext cx="2133600" cy="457200"/>
          </a:xfrm>
          <a:prstGeom prst="rect">
            <a:avLst/>
          </a:prstGeom>
        </p:spPr>
        <p:txBody>
          <a:bodyPr/>
          <a:lstStyle>
            <a:lvl1pPr eaLnBrk="1" hangingPunct="1">
              <a:defRPr>
                <a:cs typeface="Arial" charset="0"/>
              </a:defRPr>
            </a:lvl1pPr>
          </a:lstStyle>
          <a:p>
            <a:pPr>
              <a:defRPr/>
            </a:pPr>
            <a:fld id="{BEC5DECC-BFE3-5048-AE75-3B7126ABA05C}" type="datetime1">
              <a:rPr lang="en-US"/>
              <a:pPr>
                <a:defRPr/>
              </a:pPr>
              <a:t>6/13/23</a:t>
            </a:fld>
            <a:endParaRPr lang="en-US" dirty="0"/>
          </a:p>
        </p:txBody>
      </p:sp>
      <p:sp>
        <p:nvSpPr>
          <p:cNvPr id="6" name="Footer Placeholder 5">
            <a:extLst>
              <a:ext uri="{FF2B5EF4-FFF2-40B4-BE49-F238E27FC236}">
                <a16:creationId xmlns:a16="http://schemas.microsoft.com/office/drawing/2014/main" id="{3B77A74B-3054-795C-0D68-BB88264190AF}"/>
              </a:ext>
            </a:extLst>
          </p:cNvPr>
          <p:cNvSpPr>
            <a:spLocks noGrp="1" noChangeArrowheads="1"/>
          </p:cNvSpPr>
          <p:nvPr>
            <p:ph type="ftr" sz="quarter" idx="11"/>
          </p:nvPr>
        </p:nvSpPr>
        <p:spPr>
          <a:xfrm>
            <a:off x="3124200" y="6248400"/>
            <a:ext cx="2895600" cy="457200"/>
          </a:xfrm>
          <a:prstGeom prst="rect">
            <a:avLst/>
          </a:prstGeom>
        </p:spPr>
        <p:txBody>
          <a:bodyPr/>
          <a:lstStyle>
            <a:lvl1pPr eaLnBrk="1" hangingPunct="1">
              <a:defRPr>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E5736C9-462D-6F44-E44F-E3C04FE64CDC}"/>
              </a:ext>
            </a:extLst>
          </p:cNvPr>
          <p:cNvSpPr>
            <a:spLocks noGrp="1" noChangeArrowheads="1"/>
          </p:cNvSpPr>
          <p:nvPr>
            <p:ph type="sldNum" sz="quarter" idx="12"/>
          </p:nvPr>
        </p:nvSpPr>
        <p:spPr>
          <a:xfrm>
            <a:off x="6553200" y="6248400"/>
            <a:ext cx="2133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F3120D2-E56A-2248-87E2-63B96693E5CD}" type="slidenum">
              <a:rPr lang="en-US" altLang="en-US"/>
              <a:pPr>
                <a:defRPr/>
              </a:pPr>
              <a:t>‹N°›</a:t>
            </a:fld>
            <a:endParaRPr lang="en-US" altLang="en-US"/>
          </a:p>
        </p:txBody>
      </p:sp>
    </p:spTree>
    <p:extLst>
      <p:ext uri="{BB962C8B-B14F-4D97-AF65-F5344CB8AC3E}">
        <p14:creationId xmlns:p14="http://schemas.microsoft.com/office/powerpoint/2010/main" val="121258427"/>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g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jpeg"/><Relationship Id="rId2" Type="http://schemas.openxmlformats.org/officeDocument/2006/relationships/slideLayout" Target="../slideLayouts/slideLayout24.xml"/><Relationship Id="rId16"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1.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2.gi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jpe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gif"/><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7.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GDC-page3.jpg">
            <a:extLst>
              <a:ext uri="{FF2B5EF4-FFF2-40B4-BE49-F238E27FC236}">
                <a16:creationId xmlns:a16="http://schemas.microsoft.com/office/drawing/2014/main" id="{C0E91269-0F65-9E48-4C68-1A4CF6EBBB4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69" r:id="rId1"/>
    <p:sldLayoutId id="2147489270" r:id="rId2"/>
    <p:sldLayoutId id="2147489271" r:id="rId3"/>
    <p:sldLayoutId id="2147489272" r:id="rId4"/>
    <p:sldLayoutId id="2147489273" r:id="rId5"/>
    <p:sldLayoutId id="2147489274" r:id="rId6"/>
    <p:sldLayoutId id="2147489275" r:id="rId7"/>
    <p:sldLayoutId id="2147489276" r:id="rId8"/>
    <p:sldLayoutId id="2147489277" r:id="rId9"/>
    <p:sldLayoutId id="2147489278" r:id="rId10"/>
    <p:sldLayoutId id="2147489279" r:id="rId11"/>
  </p:sldLayoutIdLst>
  <p:transition spd="slow">
    <p:wipe dir="r"/>
  </p:transition>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452438" indent="-452438" algn="l" rtl="0" eaLnBrk="0" fontAlgn="base" hangingPunct="0">
        <a:spcBef>
          <a:spcPct val="20000"/>
        </a:spcBef>
        <a:spcAft>
          <a:spcPct val="0"/>
        </a:spcAft>
        <a:buClr>
          <a:schemeClr val="bg2"/>
        </a:buClr>
        <a:buFont typeface="Wingdings" pitchFamily="2" charset="2"/>
        <a:buBlip>
          <a:blip r:embed="rId14"/>
        </a:buBlip>
        <a:defRPr sz="2800">
          <a:solidFill>
            <a:schemeClr val="tx1"/>
          </a:solidFill>
          <a:latin typeface="+mn-lt"/>
          <a:ea typeface="+mn-ea"/>
          <a:cs typeface="+mn-cs"/>
        </a:defRPr>
      </a:lvl1pPr>
      <a:lvl2pPr marL="852488" indent="-285750" algn="l" rtl="0" eaLnBrk="0" fontAlgn="base" hangingPunct="0">
        <a:spcBef>
          <a:spcPct val="20000"/>
        </a:spcBef>
        <a:spcAft>
          <a:spcPct val="0"/>
        </a:spcAft>
        <a:buClr>
          <a:schemeClr val="tx2"/>
        </a:buClr>
        <a:buSzPct val="85000"/>
        <a:buFont typeface="Wingdings" pitchFamily="2" charset="2"/>
        <a:buChar char="¯"/>
        <a:defRPr sz="2400" i="1">
          <a:solidFill>
            <a:schemeClr val="tx1"/>
          </a:solidFill>
          <a:latin typeface="+mn-lt"/>
        </a:defRPr>
      </a:lvl2pPr>
      <a:lvl3pPr marL="1195388"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17646857-8926-FFF6-B75B-7C494C68DA1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2051" name="Text Placeholder 2">
            <a:extLst>
              <a:ext uri="{FF2B5EF4-FFF2-40B4-BE49-F238E27FC236}">
                <a16:creationId xmlns:a16="http://schemas.microsoft.com/office/drawing/2014/main" id="{BCE20D36-9E77-25DA-60F5-D4BA560EB5D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277CCA73-8193-9B01-0F9E-761FDA042B86}"/>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cs typeface="+mn-cs"/>
              </a:defRPr>
            </a:lvl1pPr>
          </a:lstStyle>
          <a:p>
            <a:pPr>
              <a:defRPr/>
            </a:pPr>
            <a:fld id="{0B69054A-743D-214A-9552-99C91721EBDD}" type="datetime1">
              <a:rPr lang="en-US"/>
              <a:t>6/13/23</a:t>
            </a:fld>
            <a:endParaRPr lang="en-US"/>
          </a:p>
        </p:txBody>
      </p:sp>
      <p:sp>
        <p:nvSpPr>
          <p:cNvPr id="5" name="Footer Placeholder 4">
            <a:extLst>
              <a:ext uri="{FF2B5EF4-FFF2-40B4-BE49-F238E27FC236}">
                <a16:creationId xmlns:a16="http://schemas.microsoft.com/office/drawing/2014/main" id="{B17261CA-5FA6-302D-3CB0-D7593AB58ECC}"/>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B8627CCD-1068-3367-D354-8811750FAC7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25B5ABB-E227-124D-A62F-5ACD06273291}" type="slidenum">
              <a:rPr lang="en-US" altLang="en-US"/>
              <a:t>‹N°›</a:t>
            </a:fld>
            <a:endParaRPr lang="en-US" altLang="en-US"/>
          </a:p>
        </p:txBody>
      </p:sp>
    </p:spTree>
  </p:cSld>
  <p:clrMap bg1="lt1" tx1="dk1" bg2="lt2" tx2="dk2" accent1="accent1" accent2="accent2" accent3="accent3" accent4="accent4" accent5="accent5" accent6="accent6" hlink="hlink" folHlink="folHlink"/>
  <p:sldLayoutIdLst>
    <p:sldLayoutId id="2147489280" r:id="rId1"/>
    <p:sldLayoutId id="2147489281" r:id="rId2"/>
    <p:sldLayoutId id="2147489282" r:id="rId3"/>
    <p:sldLayoutId id="2147489283" r:id="rId4"/>
    <p:sldLayoutId id="2147489284" r:id="rId5"/>
    <p:sldLayoutId id="2147489285" r:id="rId6"/>
    <p:sldLayoutId id="2147489286" r:id="rId7"/>
    <p:sldLayoutId id="2147489287" r:id="rId8"/>
    <p:sldLayoutId id="2147489288" r:id="rId9"/>
    <p:sldLayoutId id="2147489289" r:id="rId10"/>
    <p:sldLayoutId id="214748929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7" descr="GDC-page3.jpg">
            <a:extLst>
              <a:ext uri="{FF2B5EF4-FFF2-40B4-BE49-F238E27FC236}">
                <a16:creationId xmlns:a16="http://schemas.microsoft.com/office/drawing/2014/main" id="{EBE1EDB0-9339-BB19-0F4C-C4A01FACDA28}"/>
              </a:ext>
            </a:extLst>
          </p:cNvPr>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291" r:id="rId1"/>
    <p:sldLayoutId id="2147489292" r:id="rId2"/>
    <p:sldLayoutId id="2147489293" r:id="rId3"/>
    <p:sldLayoutId id="2147489294" r:id="rId4"/>
    <p:sldLayoutId id="2147489295" r:id="rId5"/>
    <p:sldLayoutId id="2147489296" r:id="rId6"/>
    <p:sldLayoutId id="2147489297" r:id="rId7"/>
    <p:sldLayoutId id="2147489298" r:id="rId8"/>
    <p:sldLayoutId id="2147489299" r:id="rId9"/>
    <p:sldLayoutId id="2147489300" r:id="rId10"/>
    <p:sldLayoutId id="2147489301" r:id="rId11"/>
    <p:sldLayoutId id="2147489302" r:id="rId12"/>
    <p:sldLayoutId id="2147489303" r:id="rId13"/>
    <p:sldLayoutId id="2147489304" r:id="rId14"/>
    <p:sldLayoutId id="2147489305" r:id="rId15"/>
  </p:sldLayoutIdLst>
  <p:transition spd="slow">
    <p:wipe dir="r"/>
  </p:transition>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452438" indent="-452438" algn="l" rtl="0" eaLnBrk="0" fontAlgn="base" hangingPunct="0">
        <a:spcBef>
          <a:spcPct val="20000"/>
        </a:spcBef>
        <a:spcAft>
          <a:spcPct val="0"/>
        </a:spcAft>
        <a:buClr>
          <a:schemeClr val="bg2"/>
        </a:buClr>
        <a:buFont typeface="Wingdings" pitchFamily="2" charset="2"/>
        <a:buBlip>
          <a:blip r:embed="rId18"/>
        </a:buBlip>
        <a:defRPr sz="2800">
          <a:solidFill>
            <a:schemeClr val="tx1"/>
          </a:solidFill>
          <a:latin typeface="+mn-lt"/>
          <a:ea typeface="+mn-ea"/>
          <a:cs typeface="+mn-cs"/>
        </a:defRPr>
      </a:lvl1pPr>
      <a:lvl2pPr marL="852488" indent="-285750" algn="l" rtl="0" eaLnBrk="0" fontAlgn="base" hangingPunct="0">
        <a:spcBef>
          <a:spcPct val="20000"/>
        </a:spcBef>
        <a:spcAft>
          <a:spcPct val="0"/>
        </a:spcAft>
        <a:buClr>
          <a:schemeClr val="tx2"/>
        </a:buClr>
        <a:buSzPct val="85000"/>
        <a:buFont typeface="Wingdings" pitchFamily="2" charset="2"/>
        <a:buChar char="¯"/>
        <a:defRPr sz="2400" i="1">
          <a:solidFill>
            <a:schemeClr val="tx1"/>
          </a:solidFill>
          <a:latin typeface="+mn-lt"/>
        </a:defRPr>
      </a:lvl2pPr>
      <a:lvl3pPr marL="1195388"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GDC-page3.jpg">
            <a:extLst>
              <a:ext uri="{FF2B5EF4-FFF2-40B4-BE49-F238E27FC236}">
                <a16:creationId xmlns:a16="http://schemas.microsoft.com/office/drawing/2014/main" id="{0C4C347E-3D49-1D4B-731B-338D45F75659}"/>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06" r:id="rId1"/>
    <p:sldLayoutId id="2147489307" r:id="rId2"/>
    <p:sldLayoutId id="2147489308" r:id="rId3"/>
    <p:sldLayoutId id="2147489309" r:id="rId4"/>
    <p:sldLayoutId id="2147489310" r:id="rId5"/>
    <p:sldLayoutId id="2147489311" r:id="rId6"/>
    <p:sldLayoutId id="2147489312" r:id="rId7"/>
    <p:sldLayoutId id="2147489313" r:id="rId8"/>
    <p:sldLayoutId id="2147489314" r:id="rId9"/>
    <p:sldLayoutId id="2147489315" r:id="rId10"/>
    <p:sldLayoutId id="2147489316" r:id="rId11"/>
  </p:sldLayoutIdLst>
  <p:transition spd="slow">
    <p:wipe dir="r"/>
  </p:transition>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452438" indent="-452438" algn="l" rtl="0" eaLnBrk="0" fontAlgn="base" hangingPunct="0">
        <a:spcBef>
          <a:spcPct val="20000"/>
        </a:spcBef>
        <a:spcAft>
          <a:spcPct val="0"/>
        </a:spcAft>
        <a:buClr>
          <a:schemeClr val="bg2"/>
        </a:buClr>
        <a:buFont typeface="Wingdings" pitchFamily="2" charset="2"/>
        <a:buBlip>
          <a:blip r:embed="rId14"/>
        </a:buBlip>
        <a:defRPr sz="2800">
          <a:solidFill>
            <a:schemeClr val="tx1"/>
          </a:solidFill>
          <a:latin typeface="+mn-lt"/>
          <a:ea typeface="+mn-ea"/>
          <a:cs typeface="+mn-cs"/>
        </a:defRPr>
      </a:lvl1pPr>
      <a:lvl2pPr marL="852488" indent="-285750" algn="l" rtl="0" eaLnBrk="0" fontAlgn="base" hangingPunct="0">
        <a:spcBef>
          <a:spcPct val="20000"/>
        </a:spcBef>
        <a:spcAft>
          <a:spcPct val="0"/>
        </a:spcAft>
        <a:buClr>
          <a:schemeClr val="tx2"/>
        </a:buClr>
        <a:buSzPct val="85000"/>
        <a:buFont typeface="Wingdings" pitchFamily="2" charset="2"/>
        <a:buChar char="¯"/>
        <a:defRPr sz="2400" i="1">
          <a:solidFill>
            <a:schemeClr val="tx1"/>
          </a:solidFill>
          <a:latin typeface="+mn-lt"/>
        </a:defRPr>
      </a:lvl2pPr>
      <a:lvl3pPr marL="1195388"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7" descr="GDC-page3.jpg">
            <a:extLst>
              <a:ext uri="{FF2B5EF4-FFF2-40B4-BE49-F238E27FC236}">
                <a16:creationId xmlns:a16="http://schemas.microsoft.com/office/drawing/2014/main" id="{4DECBA8D-EE23-D36E-1815-7BCAEFD509E0}"/>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17" r:id="rId1"/>
    <p:sldLayoutId id="2147489318" r:id="rId2"/>
    <p:sldLayoutId id="2147489319" r:id="rId3"/>
    <p:sldLayoutId id="2147489320" r:id="rId4"/>
    <p:sldLayoutId id="2147489321" r:id="rId5"/>
    <p:sldLayoutId id="2147489322" r:id="rId6"/>
    <p:sldLayoutId id="2147489323" r:id="rId7"/>
    <p:sldLayoutId id="2147489324" r:id="rId8"/>
    <p:sldLayoutId id="2147489325" r:id="rId9"/>
    <p:sldLayoutId id="2147489326" r:id="rId10"/>
    <p:sldLayoutId id="2147489327" r:id="rId11"/>
  </p:sldLayoutIdLst>
  <p:transition spd="slow">
    <p:wipe dir="r"/>
  </p:transition>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452438" indent="-452438" algn="l" rtl="0" eaLnBrk="0" fontAlgn="base" hangingPunct="0">
        <a:spcBef>
          <a:spcPct val="20000"/>
        </a:spcBef>
        <a:spcAft>
          <a:spcPct val="0"/>
        </a:spcAft>
        <a:buClr>
          <a:schemeClr val="bg2"/>
        </a:buClr>
        <a:buFont typeface="Wingdings" pitchFamily="2" charset="2"/>
        <a:buBlip>
          <a:blip r:embed="rId14"/>
        </a:buBlip>
        <a:defRPr sz="2800">
          <a:solidFill>
            <a:schemeClr val="tx1"/>
          </a:solidFill>
          <a:latin typeface="+mn-lt"/>
          <a:ea typeface="+mn-ea"/>
          <a:cs typeface="+mn-cs"/>
        </a:defRPr>
      </a:lvl1pPr>
      <a:lvl2pPr marL="852488" indent="-285750" algn="l" rtl="0" eaLnBrk="0" fontAlgn="base" hangingPunct="0">
        <a:spcBef>
          <a:spcPct val="20000"/>
        </a:spcBef>
        <a:spcAft>
          <a:spcPct val="0"/>
        </a:spcAft>
        <a:buClr>
          <a:schemeClr val="tx2"/>
        </a:buClr>
        <a:buSzPct val="85000"/>
        <a:buFont typeface="Wingdings" pitchFamily="2" charset="2"/>
        <a:buChar char="¯"/>
        <a:defRPr sz="2400" i="1">
          <a:solidFill>
            <a:schemeClr val="tx1"/>
          </a:solidFill>
          <a:latin typeface="+mn-lt"/>
        </a:defRPr>
      </a:lvl2pPr>
      <a:lvl3pPr marL="1195388"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GDC-page3.jpg">
            <a:extLst>
              <a:ext uri="{FF2B5EF4-FFF2-40B4-BE49-F238E27FC236}">
                <a16:creationId xmlns:a16="http://schemas.microsoft.com/office/drawing/2014/main" id="{79A3949C-5E0C-5BCE-5BD6-36DFD8718545}"/>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9328" r:id="rId1"/>
    <p:sldLayoutId id="2147489329" r:id="rId2"/>
    <p:sldLayoutId id="2147489330" r:id="rId3"/>
    <p:sldLayoutId id="2147489331" r:id="rId4"/>
    <p:sldLayoutId id="2147489332" r:id="rId5"/>
    <p:sldLayoutId id="2147489333" r:id="rId6"/>
    <p:sldLayoutId id="2147489334" r:id="rId7"/>
    <p:sldLayoutId id="2147489335" r:id="rId8"/>
    <p:sldLayoutId id="2147489336" r:id="rId9"/>
    <p:sldLayoutId id="2147489337" r:id="rId10"/>
    <p:sldLayoutId id="2147489338" r:id="rId11"/>
    <p:sldLayoutId id="2147489339" r:id="rId12"/>
  </p:sldLayoutIdLst>
  <p:transition spd="slow">
    <p:wipe dir="r"/>
  </p:transition>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defRPr>
      </a:lvl2pPr>
      <a:lvl3pPr algn="l" rtl="0" eaLnBrk="0" fontAlgn="base" hangingPunct="0">
        <a:spcBef>
          <a:spcPct val="0"/>
        </a:spcBef>
        <a:spcAft>
          <a:spcPct val="0"/>
        </a:spcAft>
        <a:defRPr sz="4400">
          <a:solidFill>
            <a:schemeClr val="tx2"/>
          </a:solidFill>
          <a:latin typeface="Garamond" pitchFamily="18" charset="0"/>
        </a:defRPr>
      </a:lvl3pPr>
      <a:lvl4pPr algn="l" rtl="0" eaLnBrk="0" fontAlgn="base" hangingPunct="0">
        <a:spcBef>
          <a:spcPct val="0"/>
        </a:spcBef>
        <a:spcAft>
          <a:spcPct val="0"/>
        </a:spcAft>
        <a:defRPr sz="4400">
          <a:solidFill>
            <a:schemeClr val="tx2"/>
          </a:solidFill>
          <a:latin typeface="Garamond" pitchFamily="18" charset="0"/>
        </a:defRPr>
      </a:lvl4pPr>
      <a:lvl5pPr algn="l" rtl="0" eaLnBrk="0" fontAlgn="base" hangingPunct="0">
        <a:spcBef>
          <a:spcPct val="0"/>
        </a:spcBef>
        <a:spcAft>
          <a:spcPct val="0"/>
        </a:spcAft>
        <a:defRPr sz="4400">
          <a:solidFill>
            <a:schemeClr val="tx2"/>
          </a:solidFill>
          <a:latin typeface="Garamond" pitchFamily="18" charset="0"/>
        </a:defRPr>
      </a:lvl5pPr>
      <a:lvl6pPr marL="457200" algn="l" rtl="0" fontAlgn="base">
        <a:spcBef>
          <a:spcPct val="0"/>
        </a:spcBef>
        <a:spcAft>
          <a:spcPct val="0"/>
        </a:spcAft>
        <a:defRPr sz="4400">
          <a:solidFill>
            <a:schemeClr val="tx2"/>
          </a:solidFill>
          <a:latin typeface="Garamond" pitchFamily="18" charset="0"/>
        </a:defRPr>
      </a:lvl6pPr>
      <a:lvl7pPr marL="914400" algn="l" rtl="0" fontAlgn="base">
        <a:spcBef>
          <a:spcPct val="0"/>
        </a:spcBef>
        <a:spcAft>
          <a:spcPct val="0"/>
        </a:spcAft>
        <a:defRPr sz="4400">
          <a:solidFill>
            <a:schemeClr val="tx2"/>
          </a:solidFill>
          <a:latin typeface="Garamond" pitchFamily="18" charset="0"/>
        </a:defRPr>
      </a:lvl7pPr>
      <a:lvl8pPr marL="1371600" algn="l" rtl="0" fontAlgn="base">
        <a:spcBef>
          <a:spcPct val="0"/>
        </a:spcBef>
        <a:spcAft>
          <a:spcPct val="0"/>
        </a:spcAft>
        <a:defRPr sz="4400">
          <a:solidFill>
            <a:schemeClr val="tx2"/>
          </a:solidFill>
          <a:latin typeface="Garamond" pitchFamily="18" charset="0"/>
        </a:defRPr>
      </a:lvl8pPr>
      <a:lvl9pPr marL="1828800" algn="l" rtl="0" fontAlgn="base">
        <a:spcBef>
          <a:spcPct val="0"/>
        </a:spcBef>
        <a:spcAft>
          <a:spcPct val="0"/>
        </a:spcAft>
        <a:defRPr sz="4400">
          <a:solidFill>
            <a:schemeClr val="tx2"/>
          </a:solidFill>
          <a:latin typeface="Garamond" pitchFamily="18" charset="0"/>
        </a:defRPr>
      </a:lvl9pPr>
    </p:titleStyle>
    <p:bodyStyle>
      <a:lvl1pPr marL="452438" indent="-452438" algn="l" rtl="0" eaLnBrk="0" fontAlgn="base" hangingPunct="0">
        <a:spcBef>
          <a:spcPct val="20000"/>
        </a:spcBef>
        <a:spcAft>
          <a:spcPct val="0"/>
        </a:spcAft>
        <a:buClr>
          <a:schemeClr val="bg2"/>
        </a:buClr>
        <a:buFont typeface="Wingdings" pitchFamily="2" charset="2"/>
        <a:buBlip>
          <a:blip r:embed="rId15"/>
        </a:buBlip>
        <a:defRPr sz="2800">
          <a:solidFill>
            <a:schemeClr val="tx1"/>
          </a:solidFill>
          <a:latin typeface="+mn-lt"/>
          <a:ea typeface="+mn-ea"/>
          <a:cs typeface="+mn-cs"/>
        </a:defRPr>
      </a:lvl1pPr>
      <a:lvl2pPr marL="852488" indent="-285750" algn="l" rtl="0" eaLnBrk="0" fontAlgn="base" hangingPunct="0">
        <a:spcBef>
          <a:spcPct val="20000"/>
        </a:spcBef>
        <a:spcAft>
          <a:spcPct val="0"/>
        </a:spcAft>
        <a:buClr>
          <a:schemeClr val="tx2"/>
        </a:buClr>
        <a:buSzPct val="85000"/>
        <a:buFont typeface="Wingdings" pitchFamily="2" charset="2"/>
        <a:buChar char="¯"/>
        <a:defRPr sz="2400" i="1">
          <a:solidFill>
            <a:schemeClr val="tx1"/>
          </a:solidFill>
          <a:latin typeface="+mn-lt"/>
        </a:defRPr>
      </a:lvl2pPr>
      <a:lvl3pPr marL="1195388"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02E36C42-2EF9-67A6-629C-3B2515A4866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7171" name="Rectangle 3">
            <a:extLst>
              <a:ext uri="{FF2B5EF4-FFF2-40B4-BE49-F238E27FC236}">
                <a16:creationId xmlns:a16="http://schemas.microsoft.com/office/drawing/2014/main" id="{C6D1BDC4-2427-EF18-A1D4-CFC57AAAB722}"/>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Cliquez pour modifier les styles de texte du Master</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1028" name="Rectangle 4">
            <a:extLst>
              <a:ext uri="{FF2B5EF4-FFF2-40B4-BE49-F238E27FC236}">
                <a16:creationId xmlns:a16="http://schemas.microsoft.com/office/drawing/2014/main" id="{8AE73B2A-A0E4-0722-8F58-90BC2ECB49A1}"/>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ea typeface="ＭＳ Ｐゴシック" pitchFamily="114" charset="-128"/>
              </a:defRPr>
            </a:lvl1pPr>
          </a:lstStyle>
          <a:p>
            <a:pPr>
              <a:defRPr/>
            </a:pPr>
            <a:endParaRPr lang="en-US"/>
          </a:p>
        </p:txBody>
      </p:sp>
      <p:sp>
        <p:nvSpPr>
          <p:cNvPr id="1029" name="Rectangle 5">
            <a:extLst>
              <a:ext uri="{FF2B5EF4-FFF2-40B4-BE49-F238E27FC236}">
                <a16:creationId xmlns:a16="http://schemas.microsoft.com/office/drawing/2014/main" id="{91420BA1-C914-A09B-D980-7B0CD1EFF28B}"/>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ea typeface="ＭＳ Ｐゴシック" pitchFamily="114" charset="-128"/>
              </a:defRPr>
            </a:lvl1pPr>
          </a:lstStyle>
          <a:p>
            <a:pPr>
              <a:defRPr/>
            </a:pPr>
            <a:endParaRPr lang="en-US"/>
          </a:p>
        </p:txBody>
      </p:sp>
      <p:sp>
        <p:nvSpPr>
          <p:cNvPr id="1030" name="Rectangle 6">
            <a:extLst>
              <a:ext uri="{FF2B5EF4-FFF2-40B4-BE49-F238E27FC236}">
                <a16:creationId xmlns:a16="http://schemas.microsoft.com/office/drawing/2014/main" id="{D100E13A-8B50-66C4-3D8B-C6CF477B4654}"/>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ea typeface="ＭＳ Ｐゴシック" pitchFamily="114" charset="-128"/>
              </a:defRPr>
            </a:lvl1pPr>
          </a:lstStyle>
          <a:p>
            <a:pPr>
              <a:defRPr/>
            </a:pPr>
            <a:fld id="{8A48A8FC-6DD9-A34B-AD77-4F295E2226A9}" type="slidenum">
              <a:rPr lang="en-US"/>
              <a:t>‹N°›</a:t>
            </a:fld>
            <a:endParaRPr lang="en-US"/>
          </a:p>
        </p:txBody>
      </p:sp>
    </p:spTree>
  </p:cSld>
  <p:clrMap bg1="lt1" tx1="dk1" bg2="lt2" tx2="dk2" accent1="accent1" accent2="accent2" accent3="accent3" accent4="accent4" accent5="accent5" accent6="accent6" hlink="hlink" folHlink="folHlink"/>
  <p:sldLayoutIdLst>
    <p:sldLayoutId id="2147489258" r:id="rId1"/>
    <p:sldLayoutId id="2147489259" r:id="rId2"/>
    <p:sldLayoutId id="2147489260" r:id="rId3"/>
    <p:sldLayoutId id="2147489261" r:id="rId4"/>
    <p:sldLayoutId id="2147489262" r:id="rId5"/>
    <p:sldLayoutId id="2147489263" r:id="rId6"/>
    <p:sldLayoutId id="2147489264" r:id="rId7"/>
    <p:sldLayoutId id="2147489265" r:id="rId8"/>
    <p:sldLayoutId id="2147489266" r:id="rId9"/>
    <p:sldLayoutId id="2147489267" r:id="rId10"/>
    <p:sldLayoutId id="2147489268" r:id="rId11"/>
    <p:sldLayoutId id="2147489340" r:id="rId12"/>
    <p:sldLayoutId id="2147489341" r:id="rId13"/>
    <p:sldLayoutId id="2147489342" r:id="rId14"/>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mj-cs"/>
        </a:defRPr>
      </a:lvl1pPr>
      <a:lvl2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charset="0"/>
          <a:ea typeface="ＭＳ Ｐゴシック" pitchFamily="114" charset="-128"/>
        </a:defRPr>
      </a:lvl6pPr>
      <a:lvl7pPr marL="914400" algn="ctr" rtl="0" fontAlgn="base">
        <a:spcBef>
          <a:spcPct val="0"/>
        </a:spcBef>
        <a:spcAft>
          <a:spcPct val="0"/>
        </a:spcAft>
        <a:defRPr sz="4400">
          <a:solidFill>
            <a:schemeClr val="tx2"/>
          </a:solidFill>
          <a:latin typeface="Arial" charset="0"/>
          <a:ea typeface="ＭＳ Ｐゴシック" pitchFamily="114" charset="-128"/>
        </a:defRPr>
      </a:lvl7pPr>
      <a:lvl8pPr marL="1371600" algn="ctr" rtl="0" fontAlgn="base">
        <a:spcBef>
          <a:spcPct val="0"/>
        </a:spcBef>
        <a:spcAft>
          <a:spcPct val="0"/>
        </a:spcAft>
        <a:defRPr sz="4400">
          <a:solidFill>
            <a:schemeClr val="tx2"/>
          </a:solidFill>
          <a:latin typeface="Arial" charset="0"/>
          <a:ea typeface="ＭＳ Ｐゴシック" pitchFamily="114" charset="-128"/>
        </a:defRPr>
      </a:lvl8pPr>
      <a:lvl9pPr marL="1828800" algn="ctr" rtl="0" fontAlgn="base">
        <a:spcBef>
          <a:spcPct val="0"/>
        </a:spcBef>
        <a:spcAft>
          <a:spcPct val="0"/>
        </a:spcAft>
        <a:defRPr sz="4400">
          <a:solidFill>
            <a:schemeClr val="tx2"/>
          </a:solidFill>
          <a:latin typeface="Arial" charset="0"/>
          <a:ea typeface="ＭＳ Ｐゴシック" pitchFamily="11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8.jpe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oleObject" Target="../embeddings/oleObject1.bin"/><Relationship Id="rId5" Type="http://schemas.openxmlformats.org/officeDocument/2006/relationships/image" Target="../media/image19.jpeg"/><Relationship Id="rId10" Type="http://schemas.openxmlformats.org/officeDocument/2006/relationships/image" Target="../media/image23.png"/><Relationship Id="rId4" Type="http://schemas.openxmlformats.org/officeDocument/2006/relationships/image" Target="../media/image18.jpeg"/><Relationship Id="rId9"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3.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Box 1">
            <a:extLst>
              <a:ext uri="{FF2B5EF4-FFF2-40B4-BE49-F238E27FC236}">
                <a16:creationId xmlns:a16="http://schemas.microsoft.com/office/drawing/2014/main" id="{FFC0E2B3-3744-2730-2517-A9277AC0FB75}"/>
              </a:ext>
            </a:extLst>
          </p:cNvPr>
          <p:cNvSpPr txBox="1">
            <a:spLocks noChangeArrowheads="1"/>
          </p:cNvSpPr>
          <p:nvPr/>
        </p:nvSpPr>
        <p:spPr bwMode="auto">
          <a:xfrm>
            <a:off x="0" y="44450"/>
            <a:ext cx="9174163" cy="3308350"/>
          </a:xfrm>
          <a:prstGeom prst="rect">
            <a:avLst/>
          </a:prstGeom>
          <a:noFill/>
          <a:ln>
            <a:noFill/>
          </a:ln>
        </p:spPr>
        <p:txBody>
          <a:bodyPr>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hangingPunct="1">
              <a:lnSpc>
                <a:spcPct val="150000"/>
              </a:lnSpc>
              <a:defRPr/>
            </a:pPr>
            <a:endParaRPr lang="en-US" sz="1100" b="1" dirty="0">
              <a:latin typeface="+mn-lt"/>
              <a:ea typeface="MS PGothic" pitchFamily="34" charset="-128"/>
            </a:endParaRPr>
          </a:p>
          <a:p>
            <a:pPr algn="ctr" eaLnBrk="1" hangingPunct="1">
              <a:lnSpc>
                <a:spcPct val="150000"/>
              </a:lnSpc>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a:p>
            <a:pPr algn="ctr" eaLnBrk="1" hangingPunct="1">
              <a:defRPr/>
            </a:pPr>
            <a:endParaRPr lang="en-US" sz="1100" b="1" dirty="0">
              <a:latin typeface="+mn-lt"/>
              <a:ea typeface="MS PGothic" pitchFamily="34" charset="-128"/>
            </a:endParaRPr>
          </a:p>
        </p:txBody>
      </p:sp>
      <p:pic>
        <p:nvPicPr>
          <p:cNvPr id="86019" name="Picture 1">
            <a:extLst>
              <a:ext uri="{FF2B5EF4-FFF2-40B4-BE49-F238E27FC236}">
                <a16:creationId xmlns:a16="http://schemas.microsoft.com/office/drawing/2014/main" id="{20458135-1719-A920-F7C4-D1DFFFE253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913" y="-196850"/>
            <a:ext cx="9721851" cy="725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2" name="TextBox 2">
            <a:extLst>
              <a:ext uri="{FF2B5EF4-FFF2-40B4-BE49-F238E27FC236}">
                <a16:creationId xmlns:a16="http://schemas.microsoft.com/office/drawing/2014/main" id="{CFB8E356-2212-D47D-C542-1D607A95864A}"/>
              </a:ext>
            </a:extLst>
          </p:cNvPr>
          <p:cNvSpPr txBox="1">
            <a:spLocks noChangeArrowheads="1"/>
          </p:cNvSpPr>
          <p:nvPr/>
        </p:nvSpPr>
        <p:spPr bwMode="auto">
          <a:xfrm>
            <a:off x="-14288" y="6350"/>
            <a:ext cx="9540876" cy="6330516"/>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lnSpc>
                <a:spcPct val="107000"/>
              </a:lnSpc>
              <a:spcBef>
                <a:spcPts val="0"/>
              </a:spcBef>
              <a:spcAft>
                <a:spcPts val="800"/>
              </a:spcAft>
              <a:defRPr/>
            </a:pPr>
            <a:endParaRPr lang="en-US" b="1" dirty="0">
              <a:latin typeface="+mn-lt"/>
              <a:ea typeface="Times New Roman" panose="02020603050405020304" pitchFamily="18" charset="0"/>
              <a:cs typeface="Times New Roman" panose="02020603050405020304" pitchFamily="18" charset="0"/>
            </a:endParaRPr>
          </a:p>
          <a:p>
            <a:pPr algn="ctr">
              <a:lnSpc>
                <a:spcPct val="107000"/>
              </a:lnSpc>
              <a:spcBef>
                <a:spcPts val="0"/>
              </a:spcBef>
              <a:spcAft>
                <a:spcPts val="800"/>
              </a:spcAft>
              <a:defRPr/>
            </a:pPr>
            <a:r>
              <a:rPr lang="en-US" b="1" dirty="0">
                <a:latin typeface="+mn-lt"/>
                <a:ea typeface="Times New Roman" panose="02020603050405020304" pitchFamily="18" charset="0"/>
                <a:cs typeface="Times New Roman" panose="02020603050405020304" pitchFamily="18" charset="0"/>
              </a:rPr>
              <a:t>INITIATIVE DE L’AFRIQUE POUR LES ÉNERGIES RENOUVELABLES (AREI)</a:t>
            </a:r>
            <a:endParaRPr lang="en-US" b="1" dirty="0">
              <a:latin typeface="+mn-lt"/>
              <a:ea typeface="Calibri" panose="020F0502020204030204" pitchFamily="34" charset="0"/>
              <a:cs typeface="Times New Roman" panose="02020603050405020304" pitchFamily="18" charset="0"/>
            </a:endParaRPr>
          </a:p>
          <a:p>
            <a:pPr algn="ctr">
              <a:lnSpc>
                <a:spcPct val="150000"/>
              </a:lnSpc>
              <a:defRPr/>
            </a:pPr>
            <a:endParaRPr lang="en-US" altLang="en-US" b="1" dirty="0">
              <a:latin typeface="+mn-lt"/>
              <a:ea typeface="Calibri" panose="020F0502020204030204" pitchFamily="34" charset="0"/>
              <a:cs typeface="Times New Roman" panose="02020603050405020304" pitchFamily="18" charset="0"/>
            </a:endParaRPr>
          </a:p>
          <a:p>
            <a:pPr marL="457200" algn="ctr">
              <a:defRPr/>
            </a:pPr>
            <a:r>
              <a:rPr lang="en-US" b="1" dirty="0">
                <a:solidFill>
                  <a:srgbClr val="000000"/>
                </a:solidFill>
                <a:latin typeface="+mn-lt"/>
                <a:ea typeface="Times New Roman" panose="02020603050405020304" pitchFamily="18" charset="0"/>
              </a:rPr>
              <a:t>POLITIQUE GEOTHERMIQUE, REGLEMENTATION, FINANCEMENT ET REDUCTION DES RISQUES EN AFRIQUE DE L'EST</a:t>
            </a:r>
            <a:endParaRPr lang="en-US" b="1" dirty="0">
              <a:latin typeface="+mn-lt"/>
              <a:ea typeface="Calibri" panose="020F0502020204030204" pitchFamily="34" charset="0"/>
            </a:endParaRPr>
          </a:p>
          <a:p>
            <a:pPr algn="ctr">
              <a:lnSpc>
                <a:spcPct val="150000"/>
              </a:lnSpc>
              <a:defRPr/>
            </a:pPr>
            <a:endParaRPr lang="en-US" altLang="en-US" b="1" dirty="0">
              <a:ea typeface="Calibri" panose="020F0502020204030204" pitchFamily="34" charset="0"/>
              <a:cs typeface="Times New Roman" panose="02020603050405020304" pitchFamily="18" charset="0"/>
            </a:endParaRPr>
          </a:p>
          <a:p>
            <a:pPr>
              <a:lnSpc>
                <a:spcPct val="150000"/>
              </a:lnSpc>
              <a:defRPr/>
            </a:pPr>
            <a:r>
              <a:rPr lang="en-US" altLang="en-US" sz="1400" b="1" dirty="0">
                <a:latin typeface="+mn-lt"/>
                <a:ea typeface="Calibri" panose="020F0502020204030204" pitchFamily="34" charset="0"/>
                <a:cs typeface="Times New Roman" panose="02020603050405020304" pitchFamily="18" charset="0"/>
              </a:rPr>
              <a:t>PRÉSENTÉ PAR CORNEL OFWONA, </a:t>
            </a:r>
          </a:p>
          <a:p>
            <a:pPr>
              <a:lnSpc>
                <a:spcPct val="150000"/>
              </a:lnSpc>
              <a:defRPr/>
            </a:pPr>
            <a:r>
              <a:rPr lang="en-US" altLang="en-US" sz="1400" b="1" dirty="0">
                <a:latin typeface="+mn-lt"/>
                <a:ea typeface="Calibri" panose="020F0502020204030204" pitchFamily="34" charset="0"/>
                <a:cs typeface="Times New Roman" panose="02020603050405020304" pitchFamily="18" charset="0"/>
              </a:rPr>
              <a:t>DIRECTEUR GÉNÉRAL, DÉVELOPPEMENT DES RESSOURCES GÉOTHERMIQUES</a:t>
            </a:r>
          </a:p>
          <a:p>
            <a:pPr>
              <a:lnSpc>
                <a:spcPct val="150000"/>
              </a:lnSpc>
              <a:defRPr/>
            </a:pPr>
            <a:r>
              <a:rPr lang="en-US" altLang="en-US" sz="1400" b="1" dirty="0">
                <a:latin typeface="+mn-lt"/>
                <a:ea typeface="Calibri" panose="020F0502020204030204" pitchFamily="34" charset="0"/>
                <a:cs typeface="Times New Roman" panose="02020603050405020304" pitchFamily="18" charset="0"/>
              </a:rPr>
              <a:t>15 JUIN 2023</a:t>
            </a:r>
          </a:p>
          <a:p>
            <a:pPr>
              <a:lnSpc>
                <a:spcPct val="150000"/>
              </a:lnSpc>
              <a:defRPr/>
            </a:pPr>
            <a:endParaRPr lang="en-US" altLang="en-US" sz="1600" b="1" dirty="0">
              <a:latin typeface="+mn-lt"/>
              <a:ea typeface="Calibri" panose="020F0502020204030204" pitchFamily="34" charset="0"/>
              <a:cs typeface="Times New Roman" panose="02020603050405020304" pitchFamily="18" charset="0"/>
            </a:endParaRPr>
          </a:p>
          <a:p>
            <a:pPr algn="ctr">
              <a:lnSpc>
                <a:spcPct val="150000"/>
              </a:lnSpc>
              <a:defRPr/>
            </a:pPr>
            <a:endParaRPr lang="en-US" altLang="en-US" b="1" dirty="0">
              <a:latin typeface="Georgia" panose="02040502050405020303" pitchFamily="18" charset="0"/>
              <a:ea typeface="Calibri" panose="020F0502020204030204" pitchFamily="34" charset="0"/>
              <a:cs typeface="Times New Roman" panose="02020603050405020304" pitchFamily="18" charset="0"/>
            </a:endParaRPr>
          </a:p>
          <a:p>
            <a:pPr>
              <a:defRPr/>
            </a:pPr>
            <a:endParaRPr lang="en-US" altLang="en-US" dirty="0">
              <a:ea typeface="Calibri" panose="020F0502020204030204" pitchFamily="34" charset="0"/>
              <a:cs typeface="Times New Roman" panose="02020603050405020304" pitchFamily="18" charset="0"/>
            </a:endParaRPr>
          </a:p>
          <a:p>
            <a:pPr>
              <a:defRPr/>
            </a:pPr>
            <a:endParaRPr lang="en-US" altLang="en-US" dirty="0">
              <a:ea typeface="Calibri" panose="020F0502020204030204" pitchFamily="34" charset="0"/>
              <a:cs typeface="Times New Roman" panose="02020603050405020304" pitchFamily="18" charset="0"/>
            </a:endParaRPr>
          </a:p>
        </p:txBody>
      </p:sp>
      <p:sp>
        <p:nvSpPr>
          <p:cNvPr id="86021" name="Slide Number Placeholder 1">
            <a:extLst>
              <a:ext uri="{FF2B5EF4-FFF2-40B4-BE49-F238E27FC236}">
                <a16:creationId xmlns:a16="http://schemas.microsoft.com/office/drawing/2014/main" id="{E257C877-960A-639C-BC25-F7F2CE6EA1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AEBECB68-5D5D-F444-8AB3-E424372FE09E}" type="slidenum">
              <a:rPr lang="en-US" altLang="en-US" sz="1000" smtClean="0"/>
              <a:t>1</a:t>
            </a:fld>
            <a:endParaRPr lang="en-US" altLang="en-US" sz="1000"/>
          </a:p>
        </p:txBody>
      </p:sp>
    </p:spTree>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Content Placeholder 3">
            <a:extLst>
              <a:ext uri="{FF2B5EF4-FFF2-40B4-BE49-F238E27FC236}">
                <a16:creationId xmlns:a16="http://schemas.microsoft.com/office/drawing/2014/main" id="{8921F3FF-B238-4950-B526-557512516A9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5913" y="77788"/>
            <a:ext cx="1208087" cy="782637"/>
          </a:xfrm>
        </p:spPr>
      </p:pic>
      <p:cxnSp>
        <p:nvCxnSpPr>
          <p:cNvPr id="6" name="Straight Connector 5">
            <a:extLst>
              <a:ext uri="{FF2B5EF4-FFF2-40B4-BE49-F238E27FC236}">
                <a16:creationId xmlns:a16="http://schemas.microsoft.com/office/drawing/2014/main" id="{2E7D95B9-72B1-F78F-632E-20B1350815CF}"/>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01380" name="Slide Number Placeholder 1">
            <a:extLst>
              <a:ext uri="{FF2B5EF4-FFF2-40B4-BE49-F238E27FC236}">
                <a16:creationId xmlns:a16="http://schemas.microsoft.com/office/drawing/2014/main" id="{7E617C1E-53B3-24BA-24DC-3B23E6453CC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82957F25-5C3A-9F46-90E4-D22363966115}" type="slidenum">
              <a:rPr lang="en-US" altLang="en-US" sz="1200" smtClean="0">
                <a:solidFill>
                  <a:srgbClr val="898989"/>
                </a:solidFill>
                <a:latin typeface="Times New Roman" panose="02020603050405020304" pitchFamily="18" charset="0"/>
              </a:rPr>
              <a:t>10</a:t>
            </a:fld>
            <a:endParaRPr lang="en-US" altLang="en-US" sz="1200">
              <a:solidFill>
                <a:srgbClr val="898989"/>
              </a:solidFill>
              <a:latin typeface="Times New Roman" panose="02020603050405020304" pitchFamily="18" charset="0"/>
            </a:endParaRPr>
          </a:p>
        </p:txBody>
      </p:sp>
      <p:sp>
        <p:nvSpPr>
          <p:cNvPr id="11" name="TextBox 10">
            <a:extLst>
              <a:ext uri="{FF2B5EF4-FFF2-40B4-BE49-F238E27FC236}">
                <a16:creationId xmlns:a16="http://schemas.microsoft.com/office/drawing/2014/main" id="{C8CF5518-318B-5773-A5A4-8461F0476ADC}"/>
              </a:ext>
            </a:extLst>
          </p:cNvPr>
          <p:cNvSpPr txBox="1"/>
          <p:nvPr/>
        </p:nvSpPr>
        <p:spPr>
          <a:xfrm>
            <a:off x="827088" y="2420938"/>
            <a:ext cx="7108825" cy="1844675"/>
          </a:xfrm>
          <a:prstGeom prst="rect">
            <a:avLst/>
          </a:prstGeom>
          <a:noFill/>
        </p:spPr>
        <p:txBody>
          <a:bodyPr>
            <a:spAutoFit/>
          </a:bodyPr>
          <a:lstStyle/>
          <a:p>
            <a:pPr algn="ctr">
              <a:lnSpc>
                <a:spcPct val="107000"/>
              </a:lnSpc>
              <a:spcBef>
                <a:spcPts val="1200"/>
              </a:spcBef>
              <a:spcAft>
                <a:spcPts val="1200"/>
              </a:spcAft>
              <a:defRPr/>
            </a:pPr>
            <a:r>
              <a:rPr lang="en-US" sz="3600" b="1" kern="0" dirty="0">
                <a:latin typeface="+mn-lt"/>
                <a:ea typeface="Times New Roman" panose="02020603050405020304" pitchFamily="18" charset="0"/>
                <a:cs typeface="Times New Roman" panose="02020603050405020304" pitchFamily="18" charset="0"/>
              </a:rPr>
              <a:t>POLITIQUES, CADRES JURIDIQUES ET RÉGLEMENTAIRES POUR L'INDUSTRIE GÉOTHERMIQUE</a:t>
            </a:r>
            <a:endParaRPr lang="en-US" sz="4000" b="1" kern="0" dirty="0">
              <a:latin typeface="+mn-lt"/>
              <a:ea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Content Placeholder 3">
            <a:extLst>
              <a:ext uri="{FF2B5EF4-FFF2-40B4-BE49-F238E27FC236}">
                <a16:creationId xmlns:a16="http://schemas.microsoft.com/office/drawing/2014/main" id="{B1B6CBEE-5FB6-FFC8-4407-F484F6EA53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3E274B0B-4F6F-2DFA-BB48-24A764562B7F}"/>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03428" name="Title 1">
            <a:extLst>
              <a:ext uri="{FF2B5EF4-FFF2-40B4-BE49-F238E27FC236}">
                <a16:creationId xmlns:a16="http://schemas.microsoft.com/office/drawing/2014/main" id="{E98B296C-EE41-1068-E5DD-96955421FCD2}"/>
              </a:ext>
            </a:extLst>
          </p:cNvPr>
          <p:cNvSpPr txBox="1">
            <a:spLocks noChangeArrowheads="1"/>
          </p:cNvSpPr>
          <p:nvPr/>
        </p:nvSpPr>
        <p:spPr bwMode="auto">
          <a:xfrm>
            <a:off x="107950" y="65088"/>
            <a:ext cx="76374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Cadre juridique et réglementaire</a:t>
            </a:r>
            <a:endParaRPr lang="en-US" altLang="en-US" sz="2800">
              <a:solidFill>
                <a:srgbClr val="000000"/>
              </a:solidFill>
              <a:ea typeface="Times New Roman" panose="02020603050405020304" pitchFamily="18" charset="0"/>
            </a:endParaRPr>
          </a:p>
        </p:txBody>
      </p:sp>
      <p:sp>
        <p:nvSpPr>
          <p:cNvPr id="83973" name="TextBox 6">
            <a:extLst>
              <a:ext uri="{FF2B5EF4-FFF2-40B4-BE49-F238E27FC236}">
                <a16:creationId xmlns:a16="http://schemas.microsoft.com/office/drawing/2014/main" id="{0EC73DF7-B50B-812A-7299-ABFA3232B1F8}"/>
              </a:ext>
            </a:extLst>
          </p:cNvPr>
          <p:cNvSpPr txBox="1">
            <a:spLocks noChangeArrowheads="1"/>
          </p:cNvSpPr>
          <p:nvPr/>
        </p:nvSpPr>
        <p:spPr bwMode="auto">
          <a:xfrm>
            <a:off x="115888" y="931863"/>
            <a:ext cx="8740775" cy="5218865"/>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just">
              <a:lnSpc>
                <a:spcPct val="115000"/>
              </a:lnSpc>
              <a:spcBef>
                <a:spcPts val="0"/>
              </a:spcBef>
              <a:spcAft>
                <a:spcPts val="800"/>
              </a:spcAft>
              <a:buFont typeface="Arial" panose="020B0604020202020204" pitchFamily="34" charset="0"/>
              <a:buNone/>
              <a:defRPr/>
            </a:pPr>
            <a:r>
              <a:rPr lang="en-US" sz="1900" dirty="0">
                <a:latin typeface="+mn-lt"/>
                <a:ea typeface="Calibri" panose="020F0502020204030204" pitchFamily="34" charset="0"/>
                <a:cs typeface="Times New Roman" panose="02020603050405020304" pitchFamily="18" charset="0"/>
              </a:rPr>
              <a:t>Le cadre juridique et réglementaire qui s'applique au secteur de la géothermie et de l'énergie en général comprend des règles, des réglementations et des politiques destinées à accélérer le développement.</a:t>
            </a:r>
          </a:p>
          <a:p>
            <a:pPr marL="0" indent="0" algn="just">
              <a:lnSpc>
                <a:spcPct val="115000"/>
              </a:lnSpc>
              <a:spcBef>
                <a:spcPts val="0"/>
              </a:spcBef>
              <a:spcAft>
                <a:spcPts val="0"/>
              </a:spcAft>
              <a:buFont typeface="Arial" panose="020B0604020202020204" pitchFamily="34" charset="0"/>
              <a:buNone/>
              <a:defRPr/>
            </a:pPr>
            <a:r>
              <a:rPr lang="en-US" sz="1900" dirty="0">
                <a:latin typeface="+mn-lt"/>
                <a:ea typeface="Calibri" panose="020F0502020204030204" pitchFamily="34" charset="0"/>
                <a:cs typeface="Times New Roman" panose="02020603050405020304" pitchFamily="18" charset="0"/>
              </a:rPr>
              <a:t>Les facteurs qui favorisent le développement de la géothermie sont les suivants ; </a:t>
            </a:r>
          </a:p>
          <a:p>
            <a:pPr algn="just">
              <a:lnSpc>
                <a:spcPct val="115000"/>
              </a:lnSpc>
              <a:spcBef>
                <a:spcPts val="0"/>
              </a:spcBef>
              <a:spcAft>
                <a:spcPts val="0"/>
              </a:spcAft>
              <a:buFont typeface="Wingdings" panose="05000000000000000000" pitchFamily="2" charset="2"/>
              <a:buChar char="Ø"/>
              <a:defRPr/>
            </a:pPr>
            <a:r>
              <a:rPr lang="en-US" sz="1900" b="1" i="1" dirty="0">
                <a:latin typeface="+mn-lt"/>
                <a:ea typeface="Calibri" panose="020F0502020204030204" pitchFamily="34" charset="0"/>
                <a:cs typeface="Times New Roman" panose="02020603050405020304" pitchFamily="18" charset="0"/>
              </a:rPr>
              <a:t>Nécessité </a:t>
            </a:r>
            <a:r>
              <a:rPr lang="en-US" sz="1900" dirty="0">
                <a:latin typeface="+mn-lt"/>
                <a:ea typeface="Calibri" panose="020F0502020204030204" pitchFamily="34" charset="0"/>
                <a:cs typeface="Times New Roman" panose="02020603050405020304" pitchFamily="18" charset="0"/>
              </a:rPr>
              <a:t>- absence d'autres sources d'énergie évidentes, en particulier importance de la géothermie pour la production d'énergie de base, ce qui a conduit les gouvernements à déployer des efforts considérables pour faire décoller l'industrie, </a:t>
            </a:r>
            <a:r>
              <a:rPr lang="en-US" sz="1900" dirty="0" err="1">
                <a:latin typeface="+mn-lt"/>
                <a:ea typeface="Calibri" panose="020F0502020204030204" pitchFamily="34" charset="0"/>
                <a:cs typeface="Times New Roman" panose="02020603050405020304" pitchFamily="18" charset="0"/>
              </a:rPr>
              <a:t>notamment</a:t>
            </a:r>
            <a:r>
              <a:rPr lang="en-US" sz="1900" dirty="0">
                <a:latin typeface="+mn-lt"/>
                <a:ea typeface="Calibri" panose="020F0502020204030204" pitchFamily="34" charset="0"/>
                <a:cs typeface="Times New Roman" panose="02020603050405020304" pitchFamily="18" charset="0"/>
              </a:rPr>
              <a:t> au Kenya, en Nouvelle-Zélande et en Amérique centrale.</a:t>
            </a:r>
          </a:p>
          <a:p>
            <a:pPr algn="just">
              <a:lnSpc>
                <a:spcPct val="115000"/>
              </a:lnSpc>
              <a:spcBef>
                <a:spcPts val="0"/>
              </a:spcBef>
              <a:spcAft>
                <a:spcPts val="0"/>
              </a:spcAft>
              <a:buFont typeface="Wingdings" panose="05000000000000000000" pitchFamily="2" charset="2"/>
              <a:buChar char="Ø"/>
              <a:defRPr/>
            </a:pPr>
            <a:r>
              <a:rPr lang="en-US" sz="1900" b="1" i="1" dirty="0">
                <a:latin typeface="+mn-lt"/>
                <a:ea typeface="Calibri" panose="020F0502020204030204" pitchFamily="34" charset="0"/>
                <a:cs typeface="Times New Roman" panose="02020603050405020304" pitchFamily="18" charset="0"/>
              </a:rPr>
              <a:t>Décarbonisation </a:t>
            </a:r>
            <a:r>
              <a:rPr lang="en-US" sz="1900" dirty="0">
                <a:latin typeface="+mn-lt"/>
                <a:ea typeface="Calibri" panose="020F0502020204030204" pitchFamily="34" charset="0"/>
                <a:cs typeface="Times New Roman" panose="02020603050405020304" pitchFamily="18" charset="0"/>
              </a:rPr>
              <a:t>- passage à des énergies propres afin de réduire la quantité d'émissions de gaz à effet de serre produites par la combustion de combustibles fossiles, par exemple au Kenya, en Islande et au Costa Rica.</a:t>
            </a:r>
          </a:p>
          <a:p>
            <a:pPr algn="just">
              <a:lnSpc>
                <a:spcPct val="115000"/>
              </a:lnSpc>
              <a:spcBef>
                <a:spcPts val="0"/>
              </a:spcBef>
              <a:spcAft>
                <a:spcPts val="800"/>
              </a:spcAft>
              <a:buFont typeface="Wingdings" panose="05000000000000000000" pitchFamily="2" charset="2"/>
              <a:buChar char="Ø"/>
              <a:defRPr/>
            </a:pPr>
            <a:r>
              <a:rPr lang="en-US" sz="1900" b="1" i="1" dirty="0">
                <a:latin typeface="+mn-lt"/>
                <a:ea typeface="Calibri" panose="020F0502020204030204" pitchFamily="34" charset="0"/>
                <a:cs typeface="Times New Roman" panose="02020603050405020304" pitchFamily="18" charset="0"/>
              </a:rPr>
              <a:t>Opportunité </a:t>
            </a:r>
            <a:r>
              <a:rPr lang="en-US" sz="1900" i="1" dirty="0">
                <a:latin typeface="+mn-lt"/>
                <a:ea typeface="Calibri" panose="020F0502020204030204" pitchFamily="34" charset="0"/>
                <a:cs typeface="Times New Roman" panose="02020603050405020304" pitchFamily="18" charset="0"/>
              </a:rPr>
              <a:t>- </a:t>
            </a:r>
            <a:r>
              <a:rPr lang="en-US" sz="1900" dirty="0">
                <a:latin typeface="+mn-lt"/>
                <a:ea typeface="Calibri" panose="020F0502020204030204" pitchFamily="34" charset="0"/>
                <a:cs typeface="Times New Roman" panose="02020603050405020304" pitchFamily="18" charset="0"/>
              </a:rPr>
              <a:t>données sur les ressources géothermiques acquises en tant que co-bénéfice d'autres activités telles que l'exploration pétrolière et gazière, par exemple aux Philippines et en Indonésie où le développement géothermique est principalement mené par des compagnies pétrolières nationales et internationales. </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Content Placeholder 3">
            <a:extLst>
              <a:ext uri="{FF2B5EF4-FFF2-40B4-BE49-F238E27FC236}">
                <a16:creationId xmlns:a16="http://schemas.microsoft.com/office/drawing/2014/main" id="{C190160D-ED04-D329-4410-459B9814A0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68014A62-22ED-86DE-E58C-431F166AB7E9}"/>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05476" name="Title 1">
            <a:extLst>
              <a:ext uri="{FF2B5EF4-FFF2-40B4-BE49-F238E27FC236}">
                <a16:creationId xmlns:a16="http://schemas.microsoft.com/office/drawing/2014/main" id="{392310AF-EAD4-A371-47D1-17910D6A2C66}"/>
              </a:ext>
            </a:extLst>
          </p:cNvPr>
          <p:cNvSpPr txBox="1">
            <a:spLocks noChangeArrowheads="1"/>
          </p:cNvSpPr>
          <p:nvPr/>
        </p:nvSpPr>
        <p:spPr bwMode="auto">
          <a:xfrm>
            <a:off x="107950" y="65088"/>
            <a:ext cx="76374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Politique gouvernementale</a:t>
            </a:r>
            <a:endParaRPr lang="en-US" altLang="en-US" sz="2800">
              <a:solidFill>
                <a:srgbClr val="000000"/>
              </a:solidFill>
              <a:ea typeface="Times New Roman" panose="02020603050405020304" pitchFamily="18" charset="0"/>
            </a:endParaRPr>
          </a:p>
        </p:txBody>
      </p:sp>
      <p:sp>
        <p:nvSpPr>
          <p:cNvPr id="83973" name="TextBox 6">
            <a:extLst>
              <a:ext uri="{FF2B5EF4-FFF2-40B4-BE49-F238E27FC236}">
                <a16:creationId xmlns:a16="http://schemas.microsoft.com/office/drawing/2014/main" id="{DFECE29D-1D5D-1A8C-31DB-2C7C1482C724}"/>
              </a:ext>
            </a:extLst>
          </p:cNvPr>
          <p:cNvSpPr txBox="1">
            <a:spLocks noChangeArrowheads="1"/>
          </p:cNvSpPr>
          <p:nvPr/>
        </p:nvSpPr>
        <p:spPr bwMode="auto">
          <a:xfrm>
            <a:off x="0" y="977900"/>
            <a:ext cx="5472113" cy="58628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15000"/>
              </a:lnSpc>
              <a:spcBef>
                <a:spcPts val="0"/>
              </a:spcBef>
              <a:spcAft>
                <a:spcPts val="800"/>
              </a:spcAft>
              <a:buFont typeface="Arial" panose="020B0604020202020204" pitchFamily="34" charset="0"/>
              <a:buNone/>
              <a:defRPr/>
            </a:pPr>
            <a:r>
              <a:rPr lang="en-US" sz="1900" dirty="0">
                <a:latin typeface="+mn-lt"/>
                <a:ea typeface="Calibri" panose="020F0502020204030204" pitchFamily="34" charset="0"/>
                <a:cs typeface="Times New Roman" panose="02020603050405020304" pitchFamily="18" charset="0"/>
              </a:rPr>
              <a:t>La politique gouvernementale est essentielle en termes de ;</a:t>
            </a:r>
          </a:p>
          <a:p>
            <a:pPr>
              <a:lnSpc>
                <a:spcPct val="115000"/>
              </a:lnSpc>
              <a:spcBef>
                <a:spcPts val="0"/>
              </a:spcBef>
              <a:spcAft>
                <a:spcPts val="800"/>
              </a:spcAft>
              <a:buFont typeface="Wingdings" panose="05000000000000000000" pitchFamily="2" charset="2"/>
              <a:buChar char="Ø"/>
              <a:defRPr/>
            </a:pPr>
            <a:r>
              <a:rPr lang="en-US" sz="1900" b="1" dirty="0">
                <a:latin typeface="+mn-lt"/>
                <a:ea typeface="Calibri" panose="020F0502020204030204" pitchFamily="34" charset="0"/>
                <a:cs typeface="Times New Roman" panose="02020603050405020304" pitchFamily="18" charset="0"/>
              </a:rPr>
              <a:t>Définir les objectifs </a:t>
            </a:r>
            <a:r>
              <a:rPr lang="en-US" sz="1900" dirty="0">
                <a:latin typeface="+mn-lt"/>
                <a:ea typeface="Calibri" panose="020F0502020204030204" pitchFamily="34" charset="0"/>
                <a:cs typeface="Times New Roman" panose="02020603050405020304" pitchFamily="18" charset="0"/>
              </a:rPr>
              <a:t>et les ambitions du gouvernement dans la poursuite de la technologie géothermique, fixant ainsi un objectif en termes d'urgence de déploiement.</a:t>
            </a:r>
          </a:p>
          <a:p>
            <a:pPr>
              <a:lnSpc>
                <a:spcPct val="115000"/>
              </a:lnSpc>
              <a:spcBef>
                <a:spcPts val="0"/>
              </a:spcBef>
              <a:spcAft>
                <a:spcPts val="800"/>
              </a:spcAft>
              <a:buFont typeface="Wingdings" panose="05000000000000000000" pitchFamily="2" charset="2"/>
              <a:buChar char="Ø"/>
              <a:defRPr/>
            </a:pPr>
            <a:r>
              <a:rPr lang="en-US" sz="1900" b="1" dirty="0">
                <a:latin typeface="+mn-lt"/>
                <a:ea typeface="Calibri" panose="020F0502020204030204" pitchFamily="34" charset="0"/>
                <a:cs typeface="Times New Roman" panose="02020603050405020304" pitchFamily="18" charset="0"/>
              </a:rPr>
              <a:t>Donner des orientations sur la </a:t>
            </a:r>
            <a:r>
              <a:rPr lang="en-US" sz="1900" dirty="0">
                <a:latin typeface="+mn-lt"/>
                <a:ea typeface="Calibri" panose="020F0502020204030204" pitchFamily="34" charset="0"/>
                <a:cs typeface="Times New Roman" panose="02020603050405020304" pitchFamily="18" charset="0"/>
              </a:rPr>
              <a:t>manière dont les projets d'énergie géothermique doivent être développés, par qui, dans quel délai, et en utilisant quelles sources de financement et quels mécanismes de soutien.</a:t>
            </a:r>
          </a:p>
          <a:p>
            <a:pPr>
              <a:lnSpc>
                <a:spcPct val="115000"/>
              </a:lnSpc>
              <a:spcBef>
                <a:spcPts val="0"/>
              </a:spcBef>
              <a:spcAft>
                <a:spcPts val="800"/>
              </a:spcAft>
              <a:buFont typeface="Wingdings" panose="05000000000000000000" pitchFamily="2" charset="2"/>
              <a:buChar char="Ø"/>
              <a:defRPr/>
            </a:pPr>
            <a:r>
              <a:rPr lang="en-US" sz="1900" b="1" dirty="0">
                <a:latin typeface="+mn-lt"/>
                <a:ea typeface="Calibri" panose="020F0502020204030204" pitchFamily="34" charset="0"/>
                <a:cs typeface="Times New Roman" panose="02020603050405020304" pitchFamily="18" charset="0"/>
              </a:rPr>
              <a:t>Sensibiliser </a:t>
            </a:r>
            <a:r>
              <a:rPr lang="en-US" sz="1900" dirty="0">
                <a:latin typeface="+mn-lt"/>
                <a:ea typeface="Calibri" panose="020F0502020204030204" pitchFamily="34" charset="0"/>
                <a:cs typeface="Times New Roman" panose="02020603050405020304" pitchFamily="18" charset="0"/>
              </a:rPr>
              <a:t>à la technologie, aux avantages et aux risques et donner aux communautés locales l'assurance de la sécurité du développement. </a:t>
            </a:r>
          </a:p>
          <a:p>
            <a:pPr>
              <a:lnSpc>
                <a:spcPct val="115000"/>
              </a:lnSpc>
              <a:spcBef>
                <a:spcPts val="0"/>
              </a:spcBef>
              <a:spcAft>
                <a:spcPts val="800"/>
              </a:spcAft>
              <a:buFont typeface="Wingdings" panose="05000000000000000000" pitchFamily="2" charset="2"/>
              <a:buChar char="Ø"/>
              <a:defRPr/>
            </a:pPr>
            <a:r>
              <a:rPr lang="en-US" sz="1900" b="1" dirty="0">
                <a:latin typeface="+mn-lt"/>
                <a:ea typeface="Calibri" panose="020F0502020204030204" pitchFamily="34" charset="0"/>
                <a:cs typeface="Times New Roman" panose="02020603050405020304" pitchFamily="18" charset="0"/>
              </a:rPr>
              <a:t>Définir la vision du </a:t>
            </a:r>
            <a:r>
              <a:rPr lang="en-US" sz="1900" dirty="0">
                <a:latin typeface="+mn-lt"/>
                <a:ea typeface="Calibri" panose="020F0502020204030204" pitchFamily="34" charset="0"/>
                <a:cs typeface="Times New Roman" panose="02020603050405020304" pitchFamily="18" charset="0"/>
              </a:rPr>
              <a:t>développement dans certains cas, comme la feuille de route</a:t>
            </a:r>
          </a:p>
        </p:txBody>
      </p:sp>
      <p:sp>
        <p:nvSpPr>
          <p:cNvPr id="7" name="TextBox 6">
            <a:extLst>
              <a:ext uri="{FF2B5EF4-FFF2-40B4-BE49-F238E27FC236}">
                <a16:creationId xmlns:a16="http://schemas.microsoft.com/office/drawing/2014/main" id="{E730E6F5-C8FD-18E2-CF08-39D7B839BEFA}"/>
              </a:ext>
            </a:extLst>
          </p:cNvPr>
          <p:cNvSpPr txBox="1">
            <a:spLocks noChangeArrowheads="1"/>
          </p:cNvSpPr>
          <p:nvPr/>
        </p:nvSpPr>
        <p:spPr bwMode="auto">
          <a:xfrm>
            <a:off x="5608638" y="944563"/>
            <a:ext cx="3492500" cy="5965479"/>
          </a:xfrm>
          <a:prstGeom prst="rect">
            <a:avLst/>
          </a:prstGeom>
          <a:ln/>
        </p:spPr>
        <p:style>
          <a:lnRef idx="1">
            <a:schemeClr val="accent6"/>
          </a:lnRef>
          <a:fillRef idx="2">
            <a:schemeClr val="accent6"/>
          </a:fillRef>
          <a:effectRef idx="1">
            <a:schemeClr val="accent6"/>
          </a:effectRef>
          <a:fontRef idx="minor">
            <a:schemeClr val="dk1"/>
          </a:fontRef>
        </p:style>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nSpc>
                <a:spcPct val="115000"/>
              </a:lnSpc>
              <a:spcBef>
                <a:spcPts val="0"/>
              </a:spcBef>
              <a:spcAft>
                <a:spcPts val="800"/>
              </a:spcAft>
              <a:buFont typeface="Arial" panose="020B0604020202020204" pitchFamily="34" charset="0"/>
              <a:buNone/>
              <a:defRPr/>
            </a:pPr>
            <a:r>
              <a:rPr lang="en-US" sz="1900" dirty="0">
                <a:latin typeface="+mn-lt"/>
                <a:ea typeface="Calibri" panose="020F0502020204030204" pitchFamily="34" charset="0"/>
                <a:cs typeface="Times New Roman" panose="02020603050405020304" pitchFamily="18" charset="0"/>
              </a:rPr>
              <a:t>La politique en matière de géothermie doit être définie ;</a:t>
            </a:r>
          </a:p>
          <a:p>
            <a:pPr>
              <a:lnSpc>
                <a:spcPct val="115000"/>
              </a:lnSpc>
              <a:spcBef>
                <a:spcPts val="0"/>
              </a:spcBef>
              <a:spcAft>
                <a:spcPts val="800"/>
              </a:spcAft>
              <a:buFont typeface="Wingdings" panose="05000000000000000000" pitchFamily="2" charset="2"/>
              <a:buChar char="Ø"/>
              <a:defRPr/>
            </a:pPr>
            <a:r>
              <a:rPr lang="en-US" sz="1900" dirty="0">
                <a:latin typeface="+mn-lt"/>
                <a:ea typeface="Calibri" panose="020F0502020204030204" pitchFamily="34" charset="0"/>
                <a:cs typeface="Times New Roman" panose="02020603050405020304" pitchFamily="18" charset="0"/>
              </a:rPr>
              <a:t>Partage des risques et rôle des pouvoirs publics dans la réduction des risques</a:t>
            </a:r>
          </a:p>
          <a:p>
            <a:pPr>
              <a:lnSpc>
                <a:spcPct val="115000"/>
              </a:lnSpc>
              <a:spcBef>
                <a:spcPts val="0"/>
              </a:spcBef>
              <a:spcAft>
                <a:spcPts val="800"/>
              </a:spcAft>
              <a:buFont typeface="Wingdings" panose="05000000000000000000" pitchFamily="2" charset="2"/>
              <a:buChar char="Ø"/>
              <a:defRPr/>
            </a:pPr>
            <a:r>
              <a:rPr lang="en-US" sz="1900" dirty="0">
                <a:latin typeface="+mn-lt"/>
                <a:ea typeface="Calibri" panose="020F0502020204030204" pitchFamily="34" charset="0"/>
                <a:cs typeface="Times New Roman" panose="02020603050405020304" pitchFamily="18" charset="0"/>
              </a:rPr>
              <a:t>Accès aux sources de financement - subventions et prêts concessionnels</a:t>
            </a:r>
          </a:p>
          <a:p>
            <a:pPr>
              <a:lnSpc>
                <a:spcPct val="115000"/>
              </a:lnSpc>
              <a:spcBef>
                <a:spcPts val="0"/>
              </a:spcBef>
              <a:spcAft>
                <a:spcPts val="800"/>
              </a:spcAft>
              <a:buFont typeface="Wingdings" panose="05000000000000000000" pitchFamily="2" charset="2"/>
              <a:buChar char="Ø"/>
              <a:defRPr/>
            </a:pPr>
            <a:r>
              <a:rPr lang="en-US" sz="1900" dirty="0">
                <a:latin typeface="+mn-lt"/>
                <a:ea typeface="Calibri" panose="020F0502020204030204" pitchFamily="34" charset="0"/>
                <a:cs typeface="Times New Roman" panose="02020603050405020304" pitchFamily="18" charset="0"/>
              </a:rPr>
              <a:t>Attirer des promoteurs compétents du secteur privé </a:t>
            </a:r>
          </a:p>
          <a:p>
            <a:pPr>
              <a:lnSpc>
                <a:spcPct val="115000"/>
              </a:lnSpc>
              <a:spcBef>
                <a:spcPts val="0"/>
              </a:spcBef>
              <a:spcAft>
                <a:spcPts val="800"/>
              </a:spcAft>
              <a:buFont typeface="Wingdings" panose="05000000000000000000" pitchFamily="2" charset="2"/>
              <a:buChar char="Ø"/>
              <a:defRPr/>
            </a:pPr>
            <a:r>
              <a:rPr lang="en-US" sz="1900" dirty="0">
                <a:latin typeface="+mn-lt"/>
                <a:ea typeface="Calibri" panose="020F0502020204030204" pitchFamily="34" charset="0"/>
                <a:cs typeface="Times New Roman" panose="02020603050405020304" pitchFamily="18" charset="0"/>
              </a:rPr>
              <a:t>Participation des communautés locales et des autres parties prenantes / sensibilisation</a:t>
            </a:r>
          </a:p>
          <a:p>
            <a:pPr>
              <a:lnSpc>
                <a:spcPct val="115000"/>
              </a:lnSpc>
              <a:spcBef>
                <a:spcPts val="0"/>
              </a:spcBef>
              <a:spcAft>
                <a:spcPts val="800"/>
              </a:spcAft>
              <a:buFont typeface="Wingdings" panose="05000000000000000000" pitchFamily="2" charset="2"/>
              <a:buChar char="Ø"/>
              <a:defRPr/>
            </a:pPr>
            <a:r>
              <a:rPr lang="en-US" sz="1900" dirty="0">
                <a:latin typeface="+mn-lt"/>
                <a:ea typeface="Calibri" panose="020F0502020204030204" pitchFamily="34" charset="0"/>
                <a:cs typeface="Times New Roman" panose="02020603050405020304" pitchFamily="18" charset="0"/>
              </a:rPr>
              <a:t>Travailler avec les institutions universitaires et de recherche</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Content Placeholder 3">
            <a:extLst>
              <a:ext uri="{FF2B5EF4-FFF2-40B4-BE49-F238E27FC236}">
                <a16:creationId xmlns:a16="http://schemas.microsoft.com/office/drawing/2014/main" id="{2F236F27-EDF6-F80D-B1A9-8A7967BA586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F91A5050-BB96-F491-1054-F995FBC08C70}"/>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07524" name="Title 1">
            <a:extLst>
              <a:ext uri="{FF2B5EF4-FFF2-40B4-BE49-F238E27FC236}">
                <a16:creationId xmlns:a16="http://schemas.microsoft.com/office/drawing/2014/main" id="{1C9AA435-966E-F2E7-C02C-F1CCE4E97F69}"/>
              </a:ext>
            </a:extLst>
          </p:cNvPr>
          <p:cNvSpPr txBox="1">
            <a:spLocks noChangeArrowheads="1"/>
          </p:cNvSpPr>
          <p:nvPr/>
        </p:nvSpPr>
        <p:spPr bwMode="auto">
          <a:xfrm>
            <a:off x="107950" y="65088"/>
            <a:ext cx="76374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Politique gouvernementale</a:t>
            </a:r>
            <a:endParaRPr lang="en-US" altLang="en-US" sz="2800">
              <a:solidFill>
                <a:srgbClr val="000000"/>
              </a:solidFill>
              <a:ea typeface="Times New Roman" panose="02020603050405020304" pitchFamily="18" charset="0"/>
            </a:endParaRPr>
          </a:p>
        </p:txBody>
      </p:sp>
      <p:sp>
        <p:nvSpPr>
          <p:cNvPr id="7" name="TextBox 6">
            <a:extLst>
              <a:ext uri="{FF2B5EF4-FFF2-40B4-BE49-F238E27FC236}">
                <a16:creationId xmlns:a16="http://schemas.microsoft.com/office/drawing/2014/main" id="{7BC6C82E-1CCC-E436-C15B-458C4FF7E684}"/>
              </a:ext>
            </a:extLst>
          </p:cNvPr>
          <p:cNvSpPr txBox="1"/>
          <p:nvPr/>
        </p:nvSpPr>
        <p:spPr>
          <a:xfrm>
            <a:off x="107950" y="860425"/>
            <a:ext cx="8820150" cy="6086282"/>
          </a:xfrm>
          <a:prstGeom prst="rect">
            <a:avLst/>
          </a:prstGeom>
          <a:noFill/>
        </p:spPr>
        <p:txBody>
          <a:bodyPr>
            <a:spAutoFit/>
          </a:bodyPr>
          <a:lstStyle/>
          <a:p>
            <a:pPr marL="342900" indent="-342900">
              <a:lnSpc>
                <a:spcPct val="150000"/>
              </a:lnSpc>
              <a:buFont typeface="Wingdings" panose="05000000000000000000" pitchFamily="2" charset="2"/>
              <a:buChar char="Ø"/>
              <a:defRPr/>
            </a:pPr>
            <a:r>
              <a:rPr lang="en-US" sz="1900" dirty="0">
                <a:latin typeface="+mn-lt"/>
              </a:rPr>
              <a:t>Dans la plupart des pays, les ressources du sous-sol appartiennent à la population et sont gérées par le gouvernement. Dans le domaine de la géothermie, la législation et la réglementation confient les droits de propriété au secteur privé ou à des organismes parapublics. </a:t>
            </a:r>
          </a:p>
          <a:p>
            <a:pPr marL="342900" indent="-342900">
              <a:lnSpc>
                <a:spcPct val="150000"/>
              </a:lnSpc>
              <a:buFont typeface="Wingdings" panose="05000000000000000000" pitchFamily="2" charset="2"/>
              <a:buChar char="Ø"/>
              <a:defRPr/>
            </a:pPr>
            <a:r>
              <a:rPr lang="en-US" sz="1900" dirty="0">
                <a:latin typeface="+mn-lt"/>
              </a:rPr>
              <a:t>Plusieurs pays dans le monde ont adopté des lois sur l'énergie géothermique, comme le Chili (2000), l'Indonésie (2003), le Mexique (2014), le Nicaragua (2002), les Philippines (1978/2008), la Turquie (2007) et le Kenya (1982/1990). </a:t>
            </a:r>
          </a:p>
          <a:p>
            <a:pPr marL="342900" indent="-342900">
              <a:lnSpc>
                <a:spcPct val="150000"/>
              </a:lnSpc>
              <a:buFont typeface="Wingdings" panose="05000000000000000000" pitchFamily="2" charset="2"/>
              <a:buChar char="Ø"/>
              <a:defRPr/>
            </a:pPr>
            <a:r>
              <a:rPr lang="en-US" sz="1900" dirty="0">
                <a:latin typeface="+mn-lt"/>
              </a:rPr>
              <a:t>D'autres éléments réglementaires sont nécessaires pour concrétiser les droits acquis  </a:t>
            </a:r>
            <a:r>
              <a:rPr lang="en-US" sz="1900" dirty="0" err="1">
                <a:latin typeface="+mn-lt"/>
              </a:rPr>
              <a:t>notamment</a:t>
            </a:r>
            <a:r>
              <a:rPr lang="en-US" sz="1900" dirty="0">
                <a:latin typeface="+mn-lt"/>
              </a:rPr>
              <a:t> ;</a:t>
            </a:r>
          </a:p>
          <a:p>
            <a:pPr marL="1262063" lvl="2" indent="-347663">
              <a:buFont typeface="+mj-lt"/>
              <a:buAutoNum type="romanLcPeriod"/>
              <a:defRPr/>
            </a:pPr>
            <a:r>
              <a:rPr lang="en-US" sz="1900" dirty="0">
                <a:latin typeface="+mn-lt"/>
              </a:rPr>
              <a:t>Pouvoir du gouvernement / du ministre de déclarer les zones de ressources géothermiques</a:t>
            </a:r>
          </a:p>
          <a:p>
            <a:pPr marL="1262063" lvl="2" indent="-347663">
              <a:buFont typeface="+mj-lt"/>
              <a:buAutoNum type="romanLcPeriod"/>
              <a:defRPr/>
            </a:pPr>
            <a:r>
              <a:rPr lang="en-US" sz="1900" dirty="0">
                <a:latin typeface="+mn-lt"/>
              </a:rPr>
              <a:t>Méthodes d'attribution des concessions. </a:t>
            </a:r>
          </a:p>
          <a:p>
            <a:pPr marL="1262063" lvl="2" indent="-347663">
              <a:buFont typeface="+mj-lt"/>
              <a:buAutoNum type="romanLcPeriod"/>
              <a:defRPr/>
            </a:pPr>
            <a:r>
              <a:rPr lang="en-US" sz="1900" dirty="0">
                <a:latin typeface="+mn-lt"/>
              </a:rPr>
              <a:t>Régime d'autorisation. </a:t>
            </a:r>
          </a:p>
          <a:p>
            <a:pPr marL="1262063" lvl="2" indent="-347663">
              <a:buFont typeface="+mj-lt"/>
              <a:buAutoNum type="romanLcPeriod"/>
              <a:defRPr/>
            </a:pPr>
            <a:r>
              <a:rPr lang="en-US" sz="1900" dirty="0">
                <a:latin typeface="+mn-lt"/>
              </a:rPr>
              <a:t>Aspects financiers. </a:t>
            </a:r>
          </a:p>
          <a:p>
            <a:pPr marL="1262063" lvl="2" indent="-347663">
              <a:buFont typeface="+mj-lt"/>
              <a:buAutoNum type="romanLcPeriod"/>
              <a:defRPr/>
            </a:pPr>
            <a:r>
              <a:rPr lang="en-US" sz="1900" dirty="0">
                <a:latin typeface="+mn-lt"/>
              </a:rPr>
              <a:t>Régime réglementaire. </a:t>
            </a:r>
          </a:p>
          <a:p>
            <a:pPr marL="1262063" lvl="2" indent="-347663">
              <a:buFont typeface="+mj-lt"/>
              <a:buAutoNum type="romanLcPeriod"/>
              <a:defRPr/>
            </a:pPr>
            <a:r>
              <a:rPr lang="en-US" sz="1900" dirty="0">
                <a:latin typeface="+mn-lt"/>
              </a:rPr>
              <a:t>Interactions avec d'autres lois.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Content Placeholder 3">
            <a:extLst>
              <a:ext uri="{FF2B5EF4-FFF2-40B4-BE49-F238E27FC236}">
                <a16:creationId xmlns:a16="http://schemas.microsoft.com/office/drawing/2014/main" id="{EA8B42CD-8E0B-345A-0882-0E106C45F5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6EB1AAD0-699D-0DF2-DFB9-98D8B48CDE6E}"/>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09572" name="Title 1">
            <a:extLst>
              <a:ext uri="{FF2B5EF4-FFF2-40B4-BE49-F238E27FC236}">
                <a16:creationId xmlns:a16="http://schemas.microsoft.com/office/drawing/2014/main" id="{3E9DCF28-BD10-55EB-BF78-000E4320155E}"/>
              </a:ext>
            </a:extLst>
          </p:cNvPr>
          <p:cNvSpPr txBox="1">
            <a:spLocks noChangeArrowheads="1"/>
          </p:cNvSpPr>
          <p:nvPr/>
        </p:nvSpPr>
        <p:spPr bwMode="auto">
          <a:xfrm>
            <a:off x="107950" y="65088"/>
            <a:ext cx="76374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Cadre juridique et réglementaire - Le cas du Kenya</a:t>
            </a:r>
            <a:endParaRPr lang="en-US" altLang="en-US" sz="2800">
              <a:solidFill>
                <a:srgbClr val="000000"/>
              </a:solidFill>
              <a:ea typeface="Times New Roman" panose="02020603050405020304" pitchFamily="18" charset="0"/>
            </a:endParaRPr>
          </a:p>
        </p:txBody>
      </p:sp>
      <p:sp>
        <p:nvSpPr>
          <p:cNvPr id="7" name="TextBox 6">
            <a:extLst>
              <a:ext uri="{FF2B5EF4-FFF2-40B4-BE49-F238E27FC236}">
                <a16:creationId xmlns:a16="http://schemas.microsoft.com/office/drawing/2014/main" id="{7194DDCA-56E9-8086-FF88-B9CC37FAF4AF}"/>
              </a:ext>
            </a:extLst>
          </p:cNvPr>
          <p:cNvSpPr txBox="1"/>
          <p:nvPr/>
        </p:nvSpPr>
        <p:spPr>
          <a:xfrm>
            <a:off x="107950" y="860425"/>
            <a:ext cx="8856663" cy="5632450"/>
          </a:xfrm>
          <a:prstGeom prst="rect">
            <a:avLst/>
          </a:prstGeom>
          <a:noFill/>
        </p:spPr>
        <p:txBody>
          <a:bodyPr>
            <a:spAutoFit/>
          </a:bodyPr>
          <a:lstStyle/>
          <a:p>
            <a:pPr marL="342900" indent="-342900">
              <a:buFont typeface="Wingdings" panose="05000000000000000000" pitchFamily="2" charset="2"/>
              <a:buChar char="Ø"/>
              <a:defRPr/>
            </a:pPr>
            <a:r>
              <a:rPr lang="en-US" sz="1900" dirty="0">
                <a:latin typeface="+mn-lt"/>
              </a:rPr>
              <a:t>La </a:t>
            </a:r>
            <a:r>
              <a:rPr lang="en-US" sz="1900" b="1" dirty="0">
                <a:latin typeface="+mn-lt"/>
              </a:rPr>
              <a:t>Constitution du Kenya </a:t>
            </a:r>
            <a:r>
              <a:rPr lang="en-US" sz="1900" dirty="0">
                <a:latin typeface="+mn-lt"/>
              </a:rPr>
              <a:t>et plusieurs lois du Parlement réglementent et gèrent ensemble l'utilisation durable des ressources géothermiques. </a:t>
            </a:r>
          </a:p>
          <a:p>
            <a:pPr marL="749300" lvl="1" indent="-292100">
              <a:buFont typeface="+mj-lt"/>
              <a:buAutoNum type="romanLcPeriod"/>
              <a:defRPr/>
            </a:pPr>
            <a:r>
              <a:rPr lang="en-US" sz="1900" b="1" dirty="0">
                <a:latin typeface="+mn-lt"/>
              </a:rPr>
              <a:t>Loi sur les ressources géothermiques </a:t>
            </a:r>
            <a:r>
              <a:rPr lang="en-US" sz="1900" dirty="0">
                <a:latin typeface="+mn-lt"/>
              </a:rPr>
              <a:t>de 1982 et sa législation complémentaire de 1990</a:t>
            </a:r>
          </a:p>
          <a:p>
            <a:pPr marL="749300" lvl="1" indent="-292100">
              <a:buFont typeface="+mj-lt"/>
              <a:buAutoNum type="romanLcPeriod"/>
              <a:defRPr/>
            </a:pPr>
            <a:r>
              <a:rPr lang="en-US" sz="1900" b="1" dirty="0">
                <a:latin typeface="+mn-lt"/>
              </a:rPr>
              <a:t> Loi de 1999 sur la gestion et la coordination de l'environnement </a:t>
            </a:r>
          </a:p>
          <a:p>
            <a:pPr lvl="1">
              <a:defRPr/>
            </a:pPr>
            <a:endParaRPr lang="en-US" sz="1900" b="1" dirty="0">
              <a:latin typeface="+mn-lt"/>
            </a:endParaRPr>
          </a:p>
          <a:p>
            <a:pPr marL="342900" indent="-342900">
              <a:buFont typeface="Wingdings" panose="05000000000000000000" pitchFamily="2" charset="2"/>
              <a:buChar char="Ø"/>
              <a:defRPr/>
            </a:pPr>
            <a:r>
              <a:rPr lang="en-US" sz="1900" b="1" dirty="0">
                <a:latin typeface="+mn-lt"/>
              </a:rPr>
              <a:t>Le document de session n° 4 de 2004 </a:t>
            </a:r>
            <a:r>
              <a:rPr lang="en-US" sz="1900" dirty="0">
                <a:latin typeface="+mn-lt"/>
              </a:rPr>
              <a:t>sur l'énergie définit le cadre politique dans lequel des services énergétiques rentables, abordables et de qualité adéquate seront mis à la disposition de l'économie nationale sur une base durable. </a:t>
            </a:r>
          </a:p>
          <a:p>
            <a:pPr>
              <a:defRPr/>
            </a:pPr>
            <a:endParaRPr lang="en-US" sz="1900" dirty="0">
              <a:latin typeface="+mn-lt"/>
            </a:endParaRPr>
          </a:p>
          <a:p>
            <a:pPr marL="342900" indent="-342900">
              <a:buFont typeface="Wingdings" panose="05000000000000000000" pitchFamily="2" charset="2"/>
              <a:buChar char="Ø"/>
              <a:defRPr/>
            </a:pPr>
            <a:r>
              <a:rPr lang="en-US" sz="1900" b="1" dirty="0">
                <a:latin typeface="+mn-lt"/>
              </a:rPr>
              <a:t>La loi sur l'énergie 2019 </a:t>
            </a:r>
            <a:r>
              <a:rPr lang="en-US" sz="1900" dirty="0">
                <a:latin typeface="+mn-lt"/>
              </a:rPr>
              <a:t>consolide les lois relatives à l'énergie ;</a:t>
            </a:r>
          </a:p>
          <a:p>
            <a:pPr marL="800100" lvl="1" indent="-342900">
              <a:buFont typeface="Arial" panose="020B0604020202020204" pitchFamily="34" charset="0"/>
              <a:buChar char="•"/>
              <a:defRPr/>
            </a:pPr>
            <a:r>
              <a:rPr lang="en-US" sz="1900" dirty="0">
                <a:latin typeface="+mn-lt"/>
              </a:rPr>
              <a:t>Fonctions des gouvernements nationaux et régionaux en matière d'énergie, </a:t>
            </a:r>
          </a:p>
          <a:p>
            <a:pPr marL="800100" lvl="1" indent="-342900">
              <a:buFont typeface="Arial" panose="020B0604020202020204" pitchFamily="34" charset="0"/>
              <a:buChar char="•"/>
              <a:defRPr/>
            </a:pPr>
            <a:r>
              <a:rPr lang="en-US" sz="1900" dirty="0">
                <a:latin typeface="+mn-lt"/>
              </a:rPr>
              <a:t>la création, les pouvoirs et les fonctions des entités du secteur de l'énergie, </a:t>
            </a:r>
          </a:p>
          <a:p>
            <a:pPr marL="800100" lvl="1" indent="-342900">
              <a:buFont typeface="Arial" panose="020B0604020202020204" pitchFamily="34" charset="0"/>
              <a:buChar char="•"/>
              <a:defRPr/>
            </a:pPr>
            <a:r>
              <a:rPr lang="en-US" sz="1900" dirty="0">
                <a:latin typeface="+mn-lt"/>
              </a:rPr>
              <a:t>la promotion des énergies renouvelables ; </a:t>
            </a:r>
          </a:p>
          <a:p>
            <a:pPr marL="800100" lvl="1" indent="-342900">
              <a:buFont typeface="Arial" panose="020B0604020202020204" pitchFamily="34" charset="0"/>
              <a:buChar char="•"/>
              <a:defRPr/>
            </a:pPr>
            <a:r>
              <a:rPr lang="en-US" sz="1900" dirty="0">
                <a:latin typeface="+mn-lt"/>
              </a:rPr>
              <a:t>l'exploration, la récupération et l'utilisation commerciale de l'énergie géothermique ; </a:t>
            </a:r>
          </a:p>
          <a:p>
            <a:pPr marL="800100" lvl="1" indent="-342900">
              <a:buFont typeface="Arial" panose="020B0604020202020204" pitchFamily="34" charset="0"/>
              <a:buChar char="•"/>
              <a:defRPr/>
            </a:pPr>
            <a:r>
              <a:rPr lang="en-US" sz="1900" dirty="0">
                <a:latin typeface="+mn-lt"/>
              </a:rPr>
              <a:t>la réglementation des activités pétrolières et charbonnières en aval et en milieu de chaîne ; la réglementation, la production, la fourniture et l'utilisation de l'électricité et d'autres formes d'énergie et à des fins connexes.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Content Placeholder 3">
            <a:extLst>
              <a:ext uri="{FF2B5EF4-FFF2-40B4-BE49-F238E27FC236}">
                <a16:creationId xmlns:a16="http://schemas.microsoft.com/office/drawing/2014/main" id="{3136EFD5-B457-444B-070A-F7075D0578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51D78211-1AAD-74E9-9E9B-30A33D949EA5}"/>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11620" name="Title 1">
            <a:extLst>
              <a:ext uri="{FF2B5EF4-FFF2-40B4-BE49-F238E27FC236}">
                <a16:creationId xmlns:a16="http://schemas.microsoft.com/office/drawing/2014/main" id="{9B7B93B1-7A52-B0F4-5A2D-507CF5288906}"/>
              </a:ext>
            </a:extLst>
          </p:cNvPr>
          <p:cNvSpPr txBox="1">
            <a:spLocks noChangeArrowheads="1"/>
          </p:cNvSpPr>
          <p:nvPr/>
        </p:nvSpPr>
        <p:spPr bwMode="auto">
          <a:xfrm>
            <a:off x="107950" y="65088"/>
            <a:ext cx="76374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Cadre juridique et réglementaire au Kenya</a:t>
            </a:r>
            <a:endParaRPr lang="en-US" altLang="en-US" sz="2800">
              <a:solidFill>
                <a:srgbClr val="000000"/>
              </a:solidFill>
              <a:ea typeface="Times New Roman" panose="02020603050405020304" pitchFamily="18" charset="0"/>
            </a:endParaRPr>
          </a:p>
        </p:txBody>
      </p:sp>
      <p:sp>
        <p:nvSpPr>
          <p:cNvPr id="7" name="TextBox 6">
            <a:extLst>
              <a:ext uri="{FF2B5EF4-FFF2-40B4-BE49-F238E27FC236}">
                <a16:creationId xmlns:a16="http://schemas.microsoft.com/office/drawing/2014/main" id="{1B33F508-E38A-BA89-B499-2115FE8CD72A}"/>
              </a:ext>
            </a:extLst>
          </p:cNvPr>
          <p:cNvSpPr txBox="1"/>
          <p:nvPr/>
        </p:nvSpPr>
        <p:spPr>
          <a:xfrm>
            <a:off x="323850" y="860425"/>
            <a:ext cx="8640763" cy="5632311"/>
          </a:xfrm>
          <a:prstGeom prst="rect">
            <a:avLst/>
          </a:prstGeom>
          <a:noFill/>
        </p:spPr>
        <p:txBody>
          <a:bodyPr>
            <a:spAutoFit/>
          </a:bodyPr>
          <a:lstStyle/>
          <a:p>
            <a:pPr>
              <a:defRPr/>
            </a:pPr>
            <a:r>
              <a:rPr lang="en-US" sz="2000" dirty="0">
                <a:latin typeface="+mn-lt"/>
              </a:rPr>
              <a:t>Les </a:t>
            </a:r>
            <a:r>
              <a:rPr lang="en-US" sz="2000" dirty="0" err="1">
                <a:latin typeface="+mn-lt"/>
              </a:rPr>
              <a:t>autres</a:t>
            </a:r>
            <a:r>
              <a:rPr lang="en-US" sz="2000" dirty="0">
                <a:latin typeface="+mn-lt"/>
              </a:rPr>
              <a:t> </a:t>
            </a:r>
            <a:r>
              <a:rPr lang="en-US" sz="2000" dirty="0" err="1">
                <a:latin typeface="+mn-lt"/>
              </a:rPr>
              <a:t>lois</a:t>
            </a:r>
            <a:r>
              <a:rPr lang="en-US" sz="2000" dirty="0">
                <a:latin typeface="+mn-lt"/>
              </a:rPr>
              <a:t> </a:t>
            </a:r>
            <a:r>
              <a:rPr lang="en-US" sz="2000" dirty="0" err="1">
                <a:latin typeface="+mn-lt"/>
              </a:rPr>
              <a:t>liées</a:t>
            </a:r>
            <a:r>
              <a:rPr lang="en-US" sz="2000" dirty="0">
                <a:latin typeface="+mn-lt"/>
              </a:rPr>
              <a:t> au </a:t>
            </a:r>
            <a:r>
              <a:rPr lang="en-US" sz="2000" dirty="0" err="1">
                <a:latin typeface="+mn-lt"/>
              </a:rPr>
              <a:t>développement</a:t>
            </a:r>
            <a:r>
              <a:rPr lang="en-US" sz="2000" dirty="0">
                <a:latin typeface="+mn-lt"/>
              </a:rPr>
              <a:t> de la </a:t>
            </a:r>
            <a:r>
              <a:rPr lang="en-US" sz="2000" dirty="0" err="1">
                <a:latin typeface="+mn-lt"/>
              </a:rPr>
              <a:t>géothermie</a:t>
            </a:r>
            <a:r>
              <a:rPr lang="en-US" sz="2000" dirty="0">
                <a:latin typeface="+mn-lt"/>
              </a:rPr>
              <a:t> au Kenya </a:t>
            </a:r>
            <a:r>
              <a:rPr lang="en-US" sz="2000" dirty="0" err="1">
                <a:latin typeface="+mn-lt"/>
              </a:rPr>
              <a:t>sont</a:t>
            </a:r>
            <a:r>
              <a:rPr lang="en-US" sz="2000" dirty="0">
                <a:latin typeface="+mn-lt"/>
              </a:rPr>
              <a:t> les </a:t>
            </a:r>
            <a:r>
              <a:rPr lang="en-US" sz="2000" dirty="0" err="1">
                <a:latin typeface="+mn-lt"/>
              </a:rPr>
              <a:t>suivantes</a:t>
            </a:r>
            <a:r>
              <a:rPr lang="en-US" sz="2000" dirty="0">
                <a:latin typeface="+mn-lt"/>
              </a:rPr>
              <a:t> ;</a:t>
            </a:r>
          </a:p>
          <a:p>
            <a:pPr>
              <a:defRPr/>
            </a:pPr>
            <a:endParaRPr lang="en-US" sz="2000" dirty="0">
              <a:latin typeface="+mn-lt"/>
            </a:endParaRPr>
          </a:p>
          <a:p>
            <a:pPr marL="342900" indent="-342900">
              <a:buFont typeface="Wingdings" panose="05000000000000000000" pitchFamily="2" charset="2"/>
              <a:buChar char="Ø"/>
              <a:defRPr/>
            </a:pPr>
            <a:r>
              <a:rPr lang="en-US" sz="2000" dirty="0">
                <a:latin typeface="+mn-lt"/>
              </a:rPr>
              <a:t>La loi sur l'eau de 2002 ; </a:t>
            </a:r>
          </a:p>
          <a:p>
            <a:pPr marL="342900" indent="-342900">
              <a:buFont typeface="Wingdings" panose="05000000000000000000" pitchFamily="2" charset="2"/>
              <a:buChar char="Ø"/>
              <a:defRPr/>
            </a:pPr>
            <a:r>
              <a:rPr lang="en-US" sz="2000" dirty="0">
                <a:latin typeface="+mn-lt"/>
              </a:rPr>
              <a:t>Loi sur l'aménagement du territoire, 1999 ; </a:t>
            </a:r>
          </a:p>
          <a:p>
            <a:pPr marL="342900" indent="-342900">
              <a:buFont typeface="Wingdings" panose="05000000000000000000" pitchFamily="2" charset="2"/>
              <a:buChar char="Ø"/>
              <a:defRPr/>
            </a:pPr>
            <a:r>
              <a:rPr lang="en-US" sz="2000" dirty="0">
                <a:latin typeface="+mn-lt"/>
              </a:rPr>
              <a:t>Code pénal ; Cap 69 ; </a:t>
            </a:r>
          </a:p>
          <a:p>
            <a:pPr marL="342900" indent="-342900">
              <a:buFont typeface="Wingdings" panose="05000000000000000000" pitchFamily="2" charset="2"/>
              <a:buChar char="Ø"/>
              <a:defRPr/>
            </a:pPr>
            <a:r>
              <a:rPr lang="en-US" sz="2000" dirty="0" err="1">
                <a:latin typeface="+mn-lt"/>
              </a:rPr>
              <a:t>Loi</a:t>
            </a:r>
            <a:r>
              <a:rPr lang="en-US" sz="2000" dirty="0">
                <a:latin typeface="+mn-lt"/>
              </a:rPr>
              <a:t> (Conservation et gestion) sur la </a:t>
            </a:r>
            <a:r>
              <a:rPr lang="en-US" sz="2000" dirty="0" err="1">
                <a:latin typeface="+mn-lt"/>
              </a:rPr>
              <a:t>Faune</a:t>
            </a:r>
            <a:r>
              <a:rPr lang="en-US" sz="2000" dirty="0">
                <a:latin typeface="+mn-lt"/>
              </a:rPr>
              <a:t> (loi sur la conservation et la gestion des espèces sauvages) ; Cap 376 et Forest Act (loi sur les forêts), 2005 ;</a:t>
            </a:r>
          </a:p>
          <a:p>
            <a:pPr marL="342900" indent="-342900">
              <a:buFont typeface="Wingdings" panose="05000000000000000000" pitchFamily="2" charset="2"/>
              <a:buChar char="Ø"/>
              <a:defRPr/>
            </a:pPr>
            <a:r>
              <a:rPr lang="en-US" sz="2000" dirty="0">
                <a:latin typeface="+mn-lt"/>
              </a:rPr>
              <a:t>Loi sur les marchés publics et l'élimination des déchets, 2005 ; </a:t>
            </a:r>
          </a:p>
          <a:p>
            <a:pPr marL="342900" indent="-342900">
              <a:buFont typeface="Wingdings" panose="05000000000000000000" pitchFamily="2" charset="2"/>
              <a:buChar char="Ø"/>
              <a:defRPr/>
            </a:pPr>
            <a:r>
              <a:rPr lang="en-US" sz="2000" dirty="0">
                <a:latin typeface="+mn-lt"/>
              </a:rPr>
              <a:t>Loi sur l'emploi, 2007 ; </a:t>
            </a:r>
          </a:p>
          <a:p>
            <a:pPr marL="342900" indent="-342900">
              <a:buFont typeface="Wingdings" panose="05000000000000000000" pitchFamily="2" charset="2"/>
              <a:buChar char="Ø"/>
              <a:defRPr/>
            </a:pPr>
            <a:r>
              <a:rPr lang="en-US" sz="2000" dirty="0">
                <a:latin typeface="+mn-lt"/>
              </a:rPr>
              <a:t>Règles relatives à l'énergie électrique (travaux d'installation électrique), 2006 ; </a:t>
            </a:r>
          </a:p>
          <a:p>
            <a:pPr marL="342900" indent="-342900">
              <a:buFont typeface="Wingdings" panose="05000000000000000000" pitchFamily="2" charset="2"/>
              <a:buChar char="Ø"/>
              <a:defRPr/>
            </a:pPr>
            <a:r>
              <a:rPr lang="en-US" sz="2000" dirty="0">
                <a:latin typeface="+mn-lt"/>
              </a:rPr>
              <a:t>Règles relatives à l'énergie électrique (plaintes et résolution des litiges), 2006 ; </a:t>
            </a:r>
          </a:p>
          <a:p>
            <a:pPr marL="342900" indent="-342900">
              <a:buFont typeface="Wingdings" panose="05000000000000000000" pitchFamily="2" charset="2"/>
              <a:buChar char="Ø"/>
              <a:defRPr/>
            </a:pPr>
            <a:r>
              <a:rPr lang="en-US" sz="2000" dirty="0">
                <a:latin typeface="+mn-lt"/>
              </a:rPr>
              <a:t>Loi de 2004 sur la promotion de l'investissement ; </a:t>
            </a:r>
          </a:p>
          <a:p>
            <a:pPr marL="342900" indent="-342900">
              <a:buFont typeface="Wingdings" panose="05000000000000000000" pitchFamily="2" charset="2"/>
              <a:buChar char="Ø"/>
              <a:defRPr/>
            </a:pPr>
            <a:r>
              <a:rPr lang="en-US" sz="2000" dirty="0">
                <a:latin typeface="+mn-lt"/>
              </a:rPr>
              <a:t>La loi sur la protection des investissements étrangers, </a:t>
            </a:r>
          </a:p>
          <a:p>
            <a:pPr marL="342900" indent="-342900">
              <a:buFont typeface="Wingdings" panose="05000000000000000000" pitchFamily="2" charset="2"/>
              <a:buChar char="Ø"/>
              <a:defRPr/>
            </a:pPr>
            <a:r>
              <a:rPr lang="en-US" sz="2000" dirty="0" err="1">
                <a:latin typeface="+mn-lt"/>
              </a:rPr>
              <a:t>Loi</a:t>
            </a:r>
            <a:r>
              <a:rPr lang="en-US" sz="2000" dirty="0">
                <a:latin typeface="+mn-lt"/>
              </a:rPr>
              <a:t> sur les </a:t>
            </a:r>
            <a:r>
              <a:rPr lang="en-US" sz="2000" dirty="0" err="1">
                <a:latin typeface="+mn-lt"/>
              </a:rPr>
              <a:t>terres</a:t>
            </a:r>
            <a:r>
              <a:rPr lang="en-US" sz="2000" dirty="0">
                <a:latin typeface="+mn-lt"/>
              </a:rPr>
              <a:t> 2012 ; </a:t>
            </a:r>
            <a:r>
              <a:rPr lang="en-US" sz="2000" dirty="0" err="1">
                <a:latin typeface="+mn-lt"/>
              </a:rPr>
              <a:t>Loi</a:t>
            </a:r>
            <a:r>
              <a:rPr lang="en-US" sz="2000" dirty="0">
                <a:latin typeface="+mn-lt"/>
              </a:rPr>
              <a:t> sur les </a:t>
            </a:r>
            <a:r>
              <a:rPr lang="en-US" sz="2000" dirty="0" err="1">
                <a:latin typeface="+mn-lt"/>
              </a:rPr>
              <a:t>normes</a:t>
            </a:r>
            <a:r>
              <a:rPr lang="en-US" sz="2000" dirty="0">
                <a:latin typeface="+mn-lt"/>
              </a:rPr>
              <a:t>, </a:t>
            </a:r>
            <a:r>
              <a:rPr lang="en-US" sz="2000" dirty="0" err="1">
                <a:latin typeface="+mn-lt"/>
              </a:rPr>
              <a:t>Loi</a:t>
            </a:r>
            <a:r>
              <a:rPr lang="en-US" sz="2000" dirty="0">
                <a:latin typeface="+mn-lt"/>
              </a:rPr>
              <a:t> sur </a:t>
            </a:r>
            <a:r>
              <a:rPr lang="en-US" sz="2000" dirty="0" err="1">
                <a:latin typeface="+mn-lt"/>
              </a:rPr>
              <a:t>l'enregistrement</a:t>
            </a:r>
            <a:r>
              <a:rPr lang="en-US" sz="2000" dirty="0">
                <a:latin typeface="+mn-lt"/>
              </a:rPr>
              <a:t> des </a:t>
            </a:r>
            <a:r>
              <a:rPr lang="en-US" sz="2000" dirty="0" err="1">
                <a:latin typeface="+mn-lt"/>
              </a:rPr>
              <a:t>terres</a:t>
            </a:r>
            <a:r>
              <a:rPr lang="en-US" sz="2000" dirty="0">
                <a:latin typeface="+mn-lt"/>
              </a:rPr>
              <a:t> 2012 ; </a:t>
            </a:r>
            <a:r>
              <a:rPr lang="en-US" sz="2000" dirty="0" err="1">
                <a:latin typeface="+mn-lt"/>
              </a:rPr>
              <a:t>Loi</a:t>
            </a:r>
            <a:r>
              <a:rPr lang="en-US" sz="2000" dirty="0">
                <a:latin typeface="+mn-lt"/>
              </a:rPr>
              <a:t> sur la Commission </a:t>
            </a:r>
            <a:r>
              <a:rPr lang="en-US" sz="2000" dirty="0" err="1">
                <a:latin typeface="+mn-lt"/>
              </a:rPr>
              <a:t>nationale</a:t>
            </a:r>
            <a:r>
              <a:rPr lang="en-US" sz="2000" dirty="0">
                <a:latin typeface="+mn-lt"/>
              </a:rPr>
              <a:t> des </a:t>
            </a:r>
            <a:r>
              <a:rPr lang="en-US" sz="2000" dirty="0" err="1">
                <a:latin typeface="+mn-lt"/>
              </a:rPr>
              <a:t>terres</a:t>
            </a:r>
            <a:r>
              <a:rPr lang="en-US" sz="2000" dirty="0">
                <a:latin typeface="+mn-lt"/>
              </a:rPr>
              <a:t> 2012 ;</a:t>
            </a:r>
          </a:p>
          <a:p>
            <a:pPr marL="342900" indent="-342900">
              <a:buFont typeface="Wingdings" panose="05000000000000000000" pitchFamily="2" charset="2"/>
              <a:buChar char="Ø"/>
              <a:defRPr/>
            </a:pPr>
            <a:r>
              <a:rPr lang="en-US" sz="2000" dirty="0" err="1">
                <a:latin typeface="+mn-lt"/>
              </a:rPr>
              <a:t>Loi</a:t>
            </a:r>
            <a:r>
              <a:rPr lang="en-US" sz="2000" dirty="0">
                <a:latin typeface="+mn-lt"/>
              </a:rPr>
              <a:t> sur les gouvernements de comté, 2012 ; et </a:t>
            </a:r>
          </a:p>
          <a:p>
            <a:pPr marL="342900" indent="-342900">
              <a:buFont typeface="Wingdings" panose="05000000000000000000" pitchFamily="2" charset="2"/>
              <a:buChar char="Ø"/>
              <a:defRPr/>
            </a:pPr>
            <a:r>
              <a:rPr lang="en-US" sz="2000" dirty="0">
                <a:latin typeface="+mn-lt"/>
              </a:rPr>
              <a:t>Loi sur la gestion des finances publiques, 2012. </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93A64948-F9E4-28BB-13FC-B9F2668E157A}"/>
              </a:ext>
            </a:extLst>
          </p:cNvPr>
          <p:cNvSpPr txBox="1">
            <a:spLocks/>
          </p:cNvSpPr>
          <p:nvPr/>
        </p:nvSpPr>
        <p:spPr bwMode="auto">
          <a:xfrm>
            <a:off x="863600" y="2995613"/>
            <a:ext cx="72009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4800">
              <a:solidFill>
                <a:srgbClr val="000000"/>
              </a:solidFill>
              <a:latin typeface="Garamond" panose="02020404030301010803" pitchFamily="18" charset="0"/>
            </a:endParaRPr>
          </a:p>
        </p:txBody>
      </p:sp>
      <p:sp>
        <p:nvSpPr>
          <p:cNvPr id="113667" name="TextBox 1">
            <a:extLst>
              <a:ext uri="{FF2B5EF4-FFF2-40B4-BE49-F238E27FC236}">
                <a16:creationId xmlns:a16="http://schemas.microsoft.com/office/drawing/2014/main" id="{C9585863-AB4C-0F58-5994-C99FF56DCECD}"/>
              </a:ext>
            </a:extLst>
          </p:cNvPr>
          <p:cNvSpPr txBox="1">
            <a:spLocks noChangeArrowheads="1"/>
          </p:cNvSpPr>
          <p:nvPr/>
        </p:nvSpPr>
        <p:spPr bwMode="auto">
          <a:xfrm>
            <a:off x="103188" y="127000"/>
            <a:ext cx="744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r>
              <a:rPr lang="en-US" altLang="en-US" sz="2800" b="1">
                <a:latin typeface="Calibri" panose="020F0502020204030204" pitchFamily="34" charset="0"/>
                <a:ea typeface="MS PGothic" panose="020B0600070205080204" pitchFamily="34" charset="-128"/>
                <a:cs typeface="Calibri" panose="020F0502020204030204" pitchFamily="34" charset="0"/>
              </a:rPr>
              <a:t>Sous-secteur de l'énergie au Kenya</a:t>
            </a:r>
          </a:p>
        </p:txBody>
      </p:sp>
      <p:pic>
        <p:nvPicPr>
          <p:cNvPr id="113668" name="Content Placeholder 3">
            <a:extLst>
              <a:ext uri="{FF2B5EF4-FFF2-40B4-BE49-F238E27FC236}">
                <a16:creationId xmlns:a16="http://schemas.microsoft.com/office/drawing/2014/main" id="{56879A72-1CEE-77DB-2B11-891F37D3A15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53325" y="0"/>
            <a:ext cx="157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69" name="Picture 4">
            <a:extLst>
              <a:ext uri="{FF2B5EF4-FFF2-40B4-BE49-F238E27FC236}">
                <a16:creationId xmlns:a16="http://schemas.microsoft.com/office/drawing/2014/main" id="{2C989D5A-370E-0245-9315-06E86ABB6DB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5475" y="1008063"/>
            <a:ext cx="7956550" cy="584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Content Placeholder 3">
            <a:extLst>
              <a:ext uri="{FF2B5EF4-FFF2-40B4-BE49-F238E27FC236}">
                <a16:creationId xmlns:a16="http://schemas.microsoft.com/office/drawing/2014/main" id="{E4BBF6F5-6386-141F-C1B0-0698B0BEDD1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5913" y="77788"/>
            <a:ext cx="1208087" cy="782637"/>
          </a:xfrm>
        </p:spPr>
      </p:pic>
      <p:cxnSp>
        <p:nvCxnSpPr>
          <p:cNvPr id="6" name="Straight Connector 5">
            <a:extLst>
              <a:ext uri="{FF2B5EF4-FFF2-40B4-BE49-F238E27FC236}">
                <a16:creationId xmlns:a16="http://schemas.microsoft.com/office/drawing/2014/main" id="{465E7EC1-2955-2269-F444-4E671BB300AE}"/>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15716" name="Slide Number Placeholder 1">
            <a:extLst>
              <a:ext uri="{FF2B5EF4-FFF2-40B4-BE49-F238E27FC236}">
                <a16:creationId xmlns:a16="http://schemas.microsoft.com/office/drawing/2014/main" id="{EA96F0B6-2DA0-03F5-9804-2007B6647B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373539ED-DB5A-1244-98B9-FF7F67072D3D}" type="slidenum">
              <a:rPr lang="en-US" altLang="en-US" sz="1200" smtClean="0">
                <a:solidFill>
                  <a:srgbClr val="898989"/>
                </a:solidFill>
                <a:latin typeface="Times New Roman" panose="02020603050405020304" pitchFamily="18" charset="0"/>
              </a:rPr>
              <a:t>17</a:t>
            </a:fld>
            <a:endParaRPr lang="en-US" altLang="en-US" sz="1200">
              <a:solidFill>
                <a:srgbClr val="898989"/>
              </a:solidFill>
              <a:latin typeface="Times New Roman" panose="02020603050405020304" pitchFamily="18" charset="0"/>
            </a:endParaRPr>
          </a:p>
        </p:txBody>
      </p:sp>
      <p:sp>
        <p:nvSpPr>
          <p:cNvPr id="11" name="TextBox 10">
            <a:extLst>
              <a:ext uri="{FF2B5EF4-FFF2-40B4-BE49-F238E27FC236}">
                <a16:creationId xmlns:a16="http://schemas.microsoft.com/office/drawing/2014/main" id="{52B8DFB4-A470-6AFD-01F9-E3EFEB94AB8A}"/>
              </a:ext>
            </a:extLst>
          </p:cNvPr>
          <p:cNvSpPr txBox="1"/>
          <p:nvPr/>
        </p:nvSpPr>
        <p:spPr>
          <a:xfrm>
            <a:off x="827088" y="2420938"/>
            <a:ext cx="7108825" cy="1250950"/>
          </a:xfrm>
          <a:prstGeom prst="rect">
            <a:avLst/>
          </a:prstGeom>
          <a:noFill/>
        </p:spPr>
        <p:txBody>
          <a:bodyPr>
            <a:spAutoFit/>
          </a:bodyPr>
          <a:lstStyle/>
          <a:p>
            <a:pPr algn="ctr">
              <a:lnSpc>
                <a:spcPct val="107000"/>
              </a:lnSpc>
              <a:spcBef>
                <a:spcPts val="1200"/>
              </a:spcBef>
              <a:spcAft>
                <a:spcPts val="1200"/>
              </a:spcAft>
              <a:defRPr/>
            </a:pPr>
            <a:r>
              <a:rPr lang="en-US" sz="3600" b="1" kern="0" dirty="0">
                <a:latin typeface="+mn-lt"/>
                <a:ea typeface="Times New Roman" panose="02020603050405020304" pitchFamily="18" charset="0"/>
                <a:cs typeface="Times New Roman" panose="02020603050405020304" pitchFamily="18" charset="0"/>
              </a:rPr>
              <a:t>LE FINANCEMENT DES PROJETS GÉOTHERMIQUES</a:t>
            </a:r>
            <a:endParaRPr lang="en-US" sz="4000" b="1" kern="0" dirty="0">
              <a:latin typeface="+mn-lt"/>
              <a:ea typeface="Times New Roman" panose="02020603050405020304" pitchFamily="18" charset="0"/>
              <a:cs typeface="Times New Roman" panose="02020603050405020304" pitchFamily="18"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Content Placeholder 3">
            <a:extLst>
              <a:ext uri="{FF2B5EF4-FFF2-40B4-BE49-F238E27FC236}">
                <a16:creationId xmlns:a16="http://schemas.microsoft.com/office/drawing/2014/main" id="{12784DCB-9868-493A-B5F2-8A877A14AB7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B80D032F-FC3F-0ACA-9AE9-B3C7D49ADE68}"/>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17764" name="Title 1">
            <a:extLst>
              <a:ext uri="{FF2B5EF4-FFF2-40B4-BE49-F238E27FC236}">
                <a16:creationId xmlns:a16="http://schemas.microsoft.com/office/drawing/2014/main" id="{0BBB0BA4-28CD-7728-0BF7-E93E66D9FFFE}"/>
              </a:ext>
            </a:extLst>
          </p:cNvPr>
          <p:cNvSpPr txBox="1">
            <a:spLocks noChangeArrowheads="1"/>
          </p:cNvSpPr>
          <p:nvPr/>
        </p:nvSpPr>
        <p:spPr bwMode="auto">
          <a:xfrm>
            <a:off x="107950" y="65088"/>
            <a:ext cx="76374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Financement des projets géothermiques</a:t>
            </a:r>
            <a:endParaRPr lang="en-US" altLang="en-US" sz="2800">
              <a:solidFill>
                <a:srgbClr val="000000"/>
              </a:solidFill>
              <a:ea typeface="Times New Roman" panose="02020603050405020304" pitchFamily="18" charset="0"/>
            </a:endParaRPr>
          </a:p>
        </p:txBody>
      </p:sp>
      <p:sp>
        <p:nvSpPr>
          <p:cNvPr id="7" name="TextBox 6">
            <a:extLst>
              <a:ext uri="{FF2B5EF4-FFF2-40B4-BE49-F238E27FC236}">
                <a16:creationId xmlns:a16="http://schemas.microsoft.com/office/drawing/2014/main" id="{6B53B753-69D7-07CB-60C4-8A6FABE34CF6}"/>
              </a:ext>
            </a:extLst>
          </p:cNvPr>
          <p:cNvSpPr txBox="1"/>
          <p:nvPr/>
        </p:nvSpPr>
        <p:spPr>
          <a:xfrm>
            <a:off x="107950" y="860425"/>
            <a:ext cx="9020175" cy="1938338"/>
          </a:xfrm>
          <a:prstGeom prst="rect">
            <a:avLst/>
          </a:prstGeom>
          <a:noFill/>
        </p:spPr>
        <p:txBody>
          <a:bodyPr>
            <a:spAutoFit/>
          </a:bodyPr>
          <a:lstStyle/>
          <a:p>
            <a:pPr>
              <a:defRPr/>
            </a:pPr>
            <a:r>
              <a:rPr lang="en-US" sz="2000" dirty="0">
                <a:solidFill>
                  <a:prstClr val="black"/>
                </a:solidFill>
                <a:latin typeface="Calibri"/>
              </a:rPr>
              <a:t>Les rôles respectifs du secteur public et du secteur privé dans la mobilisation des fonds dépendent des circonstances particulières du pays ;</a:t>
            </a:r>
          </a:p>
          <a:p>
            <a:pPr marL="342900" indent="-342900">
              <a:buFont typeface="Wingdings" panose="05000000000000000000" pitchFamily="2" charset="2"/>
              <a:buChar char="Ø"/>
              <a:defRPr/>
            </a:pPr>
            <a:r>
              <a:rPr lang="en-US" sz="2000" dirty="0">
                <a:solidFill>
                  <a:prstClr val="black"/>
                </a:solidFill>
                <a:latin typeface="Calibri"/>
              </a:rPr>
              <a:t>la situation budgétaire du gouvernement, </a:t>
            </a:r>
          </a:p>
          <a:p>
            <a:pPr marL="342900" indent="-342900">
              <a:buFont typeface="Wingdings" panose="05000000000000000000" pitchFamily="2" charset="2"/>
              <a:buChar char="Ø"/>
              <a:defRPr/>
            </a:pPr>
            <a:r>
              <a:rPr lang="en-US" sz="2000" dirty="0">
                <a:solidFill>
                  <a:prstClr val="black"/>
                </a:solidFill>
                <a:latin typeface="Calibri"/>
              </a:rPr>
              <a:t>sa préférence pour le niveau de participation du secteur privé, </a:t>
            </a:r>
          </a:p>
          <a:p>
            <a:pPr marL="342900" indent="-342900">
              <a:buFont typeface="Wingdings" panose="05000000000000000000" pitchFamily="2" charset="2"/>
              <a:buChar char="Ø"/>
              <a:defRPr/>
            </a:pPr>
            <a:r>
              <a:rPr lang="en-US" sz="2000" dirty="0">
                <a:solidFill>
                  <a:prstClr val="black"/>
                </a:solidFill>
                <a:latin typeface="Calibri"/>
              </a:rPr>
              <a:t>le niveau souhaité d'intégration verticale du marché du développement géothermique, et d'autres facteurs.</a:t>
            </a:r>
          </a:p>
        </p:txBody>
      </p:sp>
      <p:pic>
        <p:nvPicPr>
          <p:cNvPr id="117766" name="Picture 7" descr="Diagram&#10;&#10;Description automatically generated">
            <a:extLst>
              <a:ext uri="{FF2B5EF4-FFF2-40B4-BE49-F238E27FC236}">
                <a16:creationId xmlns:a16="http://schemas.microsoft.com/office/drawing/2014/main" id="{2473A075-9255-8D45-8226-138A973B80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2996952"/>
            <a:ext cx="5761037" cy="3767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115720B-E5B3-DCEA-AECD-E24461A93B6E}"/>
              </a:ext>
            </a:extLst>
          </p:cNvPr>
          <p:cNvSpPr txBox="1"/>
          <p:nvPr/>
        </p:nvSpPr>
        <p:spPr>
          <a:xfrm>
            <a:off x="539750" y="3716338"/>
            <a:ext cx="1908175" cy="2723823"/>
          </a:xfrm>
          <a:prstGeom prst="rect">
            <a:avLst/>
          </a:prstGeom>
        </p:spPr>
        <p:style>
          <a:lnRef idx="2">
            <a:schemeClr val="accent4"/>
          </a:lnRef>
          <a:fillRef idx="1">
            <a:schemeClr val="lt1"/>
          </a:fillRef>
          <a:effectRef idx="0">
            <a:schemeClr val="accent4"/>
          </a:effectRef>
          <a:fontRef idx="minor">
            <a:schemeClr val="dk1"/>
          </a:fontRef>
        </p:style>
        <p:txBody>
          <a:bodyPr>
            <a:spAutoFit/>
          </a:bodyPr>
          <a:lstStyle/>
          <a:p>
            <a:pPr>
              <a:defRPr/>
            </a:pPr>
            <a:r>
              <a:rPr lang="en-US" sz="1900" dirty="0" err="1"/>
              <a:t>Répartition</a:t>
            </a:r>
            <a:r>
              <a:rPr lang="en-US" sz="1900" dirty="0"/>
              <a:t> des coûts d'investissement pour le développement de l'énergie géothermique à l'échelle des services publics </a:t>
            </a:r>
          </a:p>
        </p:txBody>
      </p:sp>
      <p:sp>
        <p:nvSpPr>
          <p:cNvPr id="3" name="Arrow: Right 2">
            <a:extLst>
              <a:ext uri="{FF2B5EF4-FFF2-40B4-BE49-F238E27FC236}">
                <a16:creationId xmlns:a16="http://schemas.microsoft.com/office/drawing/2014/main" id="{2CB59AAE-102A-7871-7797-FB2649FB47EB}"/>
              </a:ext>
            </a:extLst>
          </p:cNvPr>
          <p:cNvSpPr/>
          <p:nvPr/>
        </p:nvSpPr>
        <p:spPr>
          <a:xfrm>
            <a:off x="2517775" y="4365625"/>
            <a:ext cx="468313" cy="5032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Content Placeholder 3">
            <a:extLst>
              <a:ext uri="{FF2B5EF4-FFF2-40B4-BE49-F238E27FC236}">
                <a16:creationId xmlns:a16="http://schemas.microsoft.com/office/drawing/2014/main" id="{2205E861-C44D-B3EA-58C9-290BD285F0E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D116EAC2-E643-728E-20AD-918AB9F57399}"/>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19812" name="Title 1">
            <a:extLst>
              <a:ext uri="{FF2B5EF4-FFF2-40B4-BE49-F238E27FC236}">
                <a16:creationId xmlns:a16="http://schemas.microsoft.com/office/drawing/2014/main" id="{49CEB89D-283A-2019-8C73-44B363874EBD}"/>
              </a:ext>
            </a:extLst>
          </p:cNvPr>
          <p:cNvSpPr txBox="1">
            <a:spLocks noChangeArrowheads="1"/>
          </p:cNvSpPr>
          <p:nvPr/>
        </p:nvSpPr>
        <p:spPr bwMode="auto">
          <a:xfrm>
            <a:off x="107950" y="65088"/>
            <a:ext cx="763746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Défis financiers pour les projets géothermiques</a:t>
            </a:r>
          </a:p>
        </p:txBody>
      </p:sp>
      <p:sp>
        <p:nvSpPr>
          <p:cNvPr id="7" name="TextBox 6">
            <a:extLst>
              <a:ext uri="{FF2B5EF4-FFF2-40B4-BE49-F238E27FC236}">
                <a16:creationId xmlns:a16="http://schemas.microsoft.com/office/drawing/2014/main" id="{D63BC0BE-BAE8-BB87-B6FF-B2B02E87B4C5}"/>
              </a:ext>
            </a:extLst>
          </p:cNvPr>
          <p:cNvSpPr txBox="1"/>
          <p:nvPr/>
        </p:nvSpPr>
        <p:spPr>
          <a:xfrm>
            <a:off x="550863" y="1036638"/>
            <a:ext cx="3302000" cy="574856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marL="342900" indent="-342900">
              <a:lnSpc>
                <a:spcPct val="150000"/>
              </a:lnSpc>
              <a:buFont typeface="Wingdings" panose="05000000000000000000" pitchFamily="2" charset="2"/>
              <a:buChar char="Ø"/>
              <a:defRPr/>
            </a:pPr>
            <a:r>
              <a:rPr lang="en-US" sz="1900" dirty="0">
                <a:solidFill>
                  <a:prstClr val="black"/>
                </a:solidFill>
                <a:cs typeface="Arial" panose="020B0604020202020204" pitchFamily="34" charset="0"/>
              </a:rPr>
              <a:t>Coûts initiaux élevés et longues périodes d'amortissement</a:t>
            </a:r>
          </a:p>
          <a:p>
            <a:pPr marL="342900" indent="-342900">
              <a:lnSpc>
                <a:spcPct val="150000"/>
              </a:lnSpc>
              <a:buFont typeface="Wingdings" panose="05000000000000000000" pitchFamily="2" charset="2"/>
              <a:buChar char="Ø"/>
              <a:defRPr/>
            </a:pPr>
            <a:r>
              <a:rPr lang="en-US" sz="1900" dirty="0">
                <a:solidFill>
                  <a:prstClr val="black"/>
                </a:solidFill>
                <a:cs typeface="Arial" panose="020B0604020202020204" pitchFamily="34" charset="0"/>
              </a:rPr>
              <a:t>Risques liés à l'exploration et au forage</a:t>
            </a:r>
          </a:p>
          <a:p>
            <a:pPr marL="342900" indent="-342900">
              <a:lnSpc>
                <a:spcPct val="150000"/>
              </a:lnSpc>
              <a:buFont typeface="Wingdings" panose="05000000000000000000" pitchFamily="2" charset="2"/>
              <a:buChar char="Ø"/>
              <a:defRPr/>
            </a:pPr>
            <a:r>
              <a:rPr lang="en-US" sz="1900" dirty="0">
                <a:solidFill>
                  <a:prstClr val="black"/>
                </a:solidFill>
                <a:cs typeface="Arial" panose="020B0604020202020204" pitchFamily="34" charset="0"/>
              </a:rPr>
              <a:t>Incertitudes réglementaires et politiques</a:t>
            </a:r>
          </a:p>
          <a:p>
            <a:pPr marL="342900" indent="-342900">
              <a:lnSpc>
                <a:spcPct val="150000"/>
              </a:lnSpc>
              <a:buFont typeface="Wingdings" panose="05000000000000000000" pitchFamily="2" charset="2"/>
              <a:buChar char="Ø"/>
              <a:defRPr/>
            </a:pPr>
            <a:r>
              <a:rPr lang="en-US" sz="1900" dirty="0">
                <a:solidFill>
                  <a:prstClr val="black"/>
                </a:solidFill>
                <a:cs typeface="Arial" panose="020B0604020202020204" pitchFamily="34" charset="0"/>
              </a:rPr>
              <a:t>Accès limité au financement et à l'investissement</a:t>
            </a:r>
          </a:p>
          <a:p>
            <a:pPr marL="342900" indent="-342900">
              <a:lnSpc>
                <a:spcPct val="150000"/>
              </a:lnSpc>
              <a:buFont typeface="Wingdings" panose="05000000000000000000" pitchFamily="2" charset="2"/>
              <a:buChar char="Ø"/>
              <a:defRPr/>
            </a:pPr>
            <a:r>
              <a:rPr lang="en-US" sz="1900" dirty="0">
                <a:solidFill>
                  <a:prstClr val="black"/>
                </a:solidFill>
                <a:cs typeface="Arial" panose="020B0604020202020204" pitchFamily="34" charset="0"/>
              </a:rPr>
              <a:t>Perception de la géothermie comme un investissement à haut risque</a:t>
            </a:r>
          </a:p>
        </p:txBody>
      </p:sp>
      <p:grpSp>
        <p:nvGrpSpPr>
          <p:cNvPr id="119814" name="Group 7">
            <a:extLst>
              <a:ext uri="{FF2B5EF4-FFF2-40B4-BE49-F238E27FC236}">
                <a16:creationId xmlns:a16="http://schemas.microsoft.com/office/drawing/2014/main" id="{00ECB398-6FF7-0794-875E-C2378B3BED3B}"/>
              </a:ext>
            </a:extLst>
          </p:cNvPr>
          <p:cNvGrpSpPr>
            <a:grpSpLocks/>
          </p:cNvGrpSpPr>
          <p:nvPr/>
        </p:nvGrpSpPr>
        <p:grpSpPr bwMode="auto">
          <a:xfrm>
            <a:off x="4665663" y="987425"/>
            <a:ext cx="4248150" cy="2981325"/>
            <a:chOff x="304800" y="1524000"/>
            <a:chExt cx="8077200" cy="4724400"/>
          </a:xfrm>
        </p:grpSpPr>
        <p:pic>
          <p:nvPicPr>
            <p:cNvPr id="119818" name="Picture 3" descr="Scan17">
              <a:extLst>
                <a:ext uri="{FF2B5EF4-FFF2-40B4-BE49-F238E27FC236}">
                  <a16:creationId xmlns:a16="http://schemas.microsoft.com/office/drawing/2014/main" id="{596135D1-D831-9FB4-D102-B08D6C5A27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56"/>
            <a:stretch>
              <a:fillRect/>
            </a:stretch>
          </p:blipFill>
          <p:spPr bwMode="auto">
            <a:xfrm>
              <a:off x="6245225" y="4137025"/>
              <a:ext cx="2136775"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9" name="Picture 4" descr="Scan13">
              <a:extLst>
                <a:ext uri="{FF2B5EF4-FFF2-40B4-BE49-F238E27FC236}">
                  <a16:creationId xmlns:a16="http://schemas.microsoft.com/office/drawing/2014/main" id="{DD215DC6-BF77-03A2-5B69-26384C9B48C5}"/>
                </a:ext>
              </a:extLst>
            </p:cNvPr>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304800" y="1524000"/>
              <a:ext cx="3810000" cy="225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9820" name="Object 21">
              <a:extLst>
                <a:ext uri="{FF2B5EF4-FFF2-40B4-BE49-F238E27FC236}">
                  <a16:creationId xmlns:a16="http://schemas.microsoft.com/office/drawing/2014/main" id="{5CF2F24F-6656-587A-818D-BB7FFE09159A}"/>
                </a:ext>
              </a:extLst>
            </p:cNvPr>
            <p:cNvGraphicFramePr>
              <a:graphicFrameLocks noChangeAspect="1"/>
            </p:cNvGraphicFramePr>
            <p:nvPr/>
          </p:nvGraphicFramePr>
          <p:xfrm>
            <a:off x="2998788" y="4137025"/>
            <a:ext cx="3386137" cy="2111375"/>
          </p:xfrm>
          <a:graphic>
            <a:graphicData uri="http://schemas.openxmlformats.org/presentationml/2006/ole">
              <mc:AlternateContent xmlns:mc="http://schemas.openxmlformats.org/markup-compatibility/2006">
                <mc:Choice xmlns:v="urn:schemas-microsoft-com:vml" Requires="v">
                  <p:oleObj name="Photo Editor Photo" r:id="rId6" imgW="4064000" imgH="3048000" progId="">
                    <p:embed/>
                  </p:oleObj>
                </mc:Choice>
                <mc:Fallback>
                  <p:oleObj name="Photo Editor Photo" r:id="rId6" imgW="4064000" imgH="3048000" progId="">
                    <p:embed/>
                    <p:pic>
                      <p:nvPicPr>
                        <p:cNvPr id="0" name="Object 21"/>
                        <p:cNvPicPr>
                          <a:picLocks noChangeAspect="1" noChangeArrowheads="1"/>
                        </p:cNvPicPr>
                        <p:nvPr/>
                      </p:nvPicPr>
                      <p:blipFill>
                        <a:blip r:embed="rId7">
                          <a:lum bright="6000"/>
                          <a:extLst>
                            <a:ext uri="{28A0092B-C50C-407E-A947-70E740481C1C}">
                              <a14:useLocalDpi xmlns:a14="http://schemas.microsoft.com/office/drawing/2010/main" val="0"/>
                            </a:ext>
                          </a:extLst>
                        </a:blip>
                        <a:srcRect/>
                        <a:stretch>
                          <a:fillRect/>
                        </a:stretch>
                      </p:blipFill>
                      <p:spPr bwMode="auto">
                        <a:xfrm>
                          <a:off x="2998788" y="4137025"/>
                          <a:ext cx="3386137" cy="2111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19821" name="Picture 6" descr="men23">
              <a:extLst>
                <a:ext uri="{FF2B5EF4-FFF2-40B4-BE49-F238E27FC236}">
                  <a16:creationId xmlns:a16="http://schemas.microsoft.com/office/drawing/2014/main" id="{5868BE36-6744-88EC-0441-FCDED7C5D2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4175" y="1524000"/>
              <a:ext cx="4187825"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22" name="Picture 11" descr="Fumeoles">
              <a:extLst>
                <a:ext uri="{FF2B5EF4-FFF2-40B4-BE49-F238E27FC236}">
                  <a16:creationId xmlns:a16="http://schemas.microsoft.com/office/drawing/2014/main" id="{6E889444-D405-457E-A6F0-8BF5D9E160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4137025"/>
              <a:ext cx="2693988" cy="21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9815" name="Picture 4">
            <a:extLst>
              <a:ext uri="{FF2B5EF4-FFF2-40B4-BE49-F238E27FC236}">
                <a16:creationId xmlns:a16="http://schemas.microsoft.com/office/drawing/2014/main" id="{6C8D348F-3BBF-53E9-0DBF-6E893309DB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65663" y="4040188"/>
            <a:ext cx="4233862"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DF5AFD37-F793-478B-3478-A6FE2F272951}"/>
              </a:ext>
            </a:extLst>
          </p:cNvPr>
          <p:cNvSpPr txBox="1"/>
          <p:nvPr/>
        </p:nvSpPr>
        <p:spPr>
          <a:xfrm>
            <a:off x="3940175" y="1649413"/>
            <a:ext cx="1077913" cy="400050"/>
          </a:xfrm>
          <a:prstGeom prst="rect">
            <a:avLst/>
          </a:prstGeom>
          <a:noFill/>
        </p:spPr>
        <p:txBody>
          <a:bodyPr>
            <a:spAutoFit/>
          </a:bodyPr>
          <a:lstStyle/>
          <a:p>
            <a:pPr>
              <a:defRPr/>
            </a:pPr>
            <a:r>
              <a:rPr lang="en-US" sz="2000" dirty="0">
                <a:latin typeface="+mn-lt"/>
              </a:rPr>
              <a:t>de</a:t>
            </a:r>
          </a:p>
        </p:txBody>
      </p:sp>
      <p:sp>
        <p:nvSpPr>
          <p:cNvPr id="17" name="TextBox 16">
            <a:extLst>
              <a:ext uri="{FF2B5EF4-FFF2-40B4-BE49-F238E27FC236}">
                <a16:creationId xmlns:a16="http://schemas.microsoft.com/office/drawing/2014/main" id="{2E3825D7-C32F-53ED-1FD9-76DA8BF74E89}"/>
              </a:ext>
            </a:extLst>
          </p:cNvPr>
          <p:cNvSpPr txBox="1"/>
          <p:nvPr/>
        </p:nvSpPr>
        <p:spPr>
          <a:xfrm>
            <a:off x="4125913" y="4608513"/>
            <a:ext cx="1079500" cy="400050"/>
          </a:xfrm>
          <a:prstGeom prst="rect">
            <a:avLst/>
          </a:prstGeom>
          <a:noFill/>
        </p:spPr>
        <p:txBody>
          <a:bodyPr>
            <a:spAutoFit/>
          </a:bodyPr>
          <a:lstStyle/>
          <a:p>
            <a:pPr>
              <a:defRPr/>
            </a:pPr>
            <a:r>
              <a:rPr lang="en-US" sz="2000" dirty="0">
                <a:latin typeface="+mn-lt"/>
              </a:rPr>
              <a:t>à</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C1DD136D-CFD4-46AA-CF55-9095F9ED1292}"/>
              </a:ext>
            </a:extLst>
          </p:cNvPr>
          <p:cNvSpPr>
            <a:spLocks noGrp="1"/>
          </p:cNvSpPr>
          <p:nvPr>
            <p:ph type="title"/>
          </p:nvPr>
        </p:nvSpPr>
        <p:spPr>
          <a:xfrm>
            <a:off x="107950" y="65088"/>
            <a:ext cx="7637463" cy="723900"/>
          </a:xfrm>
        </p:spPr>
        <p:txBody>
          <a:bodyPr/>
          <a:lstStyle/>
          <a:p>
            <a:pPr algn="l">
              <a:defRPr/>
            </a:pPr>
            <a:r>
              <a:rPr lang="en-US" altLang="en-US" sz="2800" b="1" dirty="0">
                <a:solidFill>
                  <a:srgbClr val="000000"/>
                </a:solidFill>
                <a:latin typeface="+mn-lt"/>
                <a:cs typeface="Times New Roman" panose="02020603050405020304" pitchFamily="18" charset="0"/>
              </a:rPr>
              <a:t>Contexte</a:t>
            </a:r>
          </a:p>
        </p:txBody>
      </p:sp>
      <p:pic>
        <p:nvPicPr>
          <p:cNvPr id="87043" name="Content Placeholder 3">
            <a:extLst>
              <a:ext uri="{FF2B5EF4-FFF2-40B4-BE49-F238E27FC236}">
                <a16:creationId xmlns:a16="http://schemas.microsoft.com/office/drawing/2014/main" id="{5DF4C57A-0A3D-E03E-826D-1854EA36F69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27963" y="6350"/>
            <a:ext cx="1208087" cy="782638"/>
          </a:xfrm>
        </p:spPr>
      </p:pic>
      <p:cxnSp>
        <p:nvCxnSpPr>
          <p:cNvPr id="6" name="Straight Connector 5">
            <a:extLst>
              <a:ext uri="{FF2B5EF4-FFF2-40B4-BE49-F238E27FC236}">
                <a16:creationId xmlns:a16="http://schemas.microsoft.com/office/drawing/2014/main" id="{AC060EA9-29D5-A63F-810A-67B77A6AD26E}"/>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7045" name="Slide Number Placeholder 1">
            <a:extLst>
              <a:ext uri="{FF2B5EF4-FFF2-40B4-BE49-F238E27FC236}">
                <a16:creationId xmlns:a16="http://schemas.microsoft.com/office/drawing/2014/main" id="{EAFCE170-2319-93BD-DBEF-92E01A08D1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A743F38-B9C4-244A-A847-199FF89F161A}" type="slidenum">
              <a:rPr lang="en-US" altLang="en-US" sz="1200" smtClean="0">
                <a:solidFill>
                  <a:srgbClr val="898989"/>
                </a:solidFill>
                <a:latin typeface="Times New Roman" panose="02020603050405020304" pitchFamily="18" charset="0"/>
              </a:rPr>
              <a:t>2</a:t>
            </a:fld>
            <a:endParaRPr lang="en-US" altLang="en-US" sz="1200">
              <a:solidFill>
                <a:srgbClr val="898989"/>
              </a:solidFill>
              <a:latin typeface="Times New Roman" panose="02020603050405020304" pitchFamily="18" charset="0"/>
            </a:endParaRPr>
          </a:p>
        </p:txBody>
      </p:sp>
      <p:sp>
        <p:nvSpPr>
          <p:cNvPr id="69638" name="TextBox 22">
            <a:extLst>
              <a:ext uri="{FF2B5EF4-FFF2-40B4-BE49-F238E27FC236}">
                <a16:creationId xmlns:a16="http://schemas.microsoft.com/office/drawing/2014/main" id="{536BED18-3CC7-816E-0BDA-E185C26B6C59}"/>
              </a:ext>
            </a:extLst>
          </p:cNvPr>
          <p:cNvSpPr txBox="1">
            <a:spLocks noChangeArrowheads="1"/>
          </p:cNvSpPr>
          <p:nvPr/>
        </p:nvSpPr>
        <p:spPr bwMode="auto">
          <a:xfrm>
            <a:off x="107950" y="931862"/>
            <a:ext cx="7637463" cy="3384000"/>
          </a:xfrm>
          <a:prstGeom prst="rect">
            <a:avLst/>
          </a:prstGeom>
          <a:ln w="38100"/>
        </p:spPr>
        <p:style>
          <a:lnRef idx="2">
            <a:schemeClr val="accent3"/>
          </a:lnRef>
          <a:fillRef idx="1">
            <a:schemeClr val="lt1"/>
          </a:fillRef>
          <a:effectRef idx="0">
            <a:schemeClr val="accent3"/>
          </a:effectRef>
          <a:fontRef idx="minor">
            <a:schemeClr val="dk1"/>
          </a:fontRef>
        </p:style>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285750" indent="-285750" algn="just">
              <a:spcAft>
                <a:spcPts val="800"/>
              </a:spcAft>
              <a:buFont typeface="Arial" panose="020B0604020202020204" pitchFamily="34" charset="0"/>
              <a:buChar char="•"/>
              <a:defRPr/>
            </a:pPr>
            <a:r>
              <a:rPr lang="en-US" sz="2000" dirty="0">
                <a:latin typeface="+mn-lt"/>
                <a:ea typeface="Calibri" panose="020F0502020204030204" pitchFamily="34" charset="0"/>
              </a:rPr>
              <a:t>L'expansion économique rapide de l'Afrique crée une demande d'énergie. </a:t>
            </a:r>
          </a:p>
          <a:p>
            <a:pPr marL="285750" indent="-285750" algn="just">
              <a:spcAft>
                <a:spcPts val="800"/>
              </a:spcAft>
              <a:buFont typeface="Arial" panose="020B0604020202020204" pitchFamily="34" charset="0"/>
              <a:buChar char="•"/>
              <a:defRPr/>
            </a:pPr>
            <a:r>
              <a:rPr lang="en-US" sz="2000" dirty="0">
                <a:latin typeface="+mn-lt"/>
                <a:ea typeface="Calibri" panose="020F0502020204030204" pitchFamily="34" charset="0"/>
              </a:rPr>
              <a:t>La manière durable de répondre à ces besoins énergétiques croissants est l'un des principaux défis en matière de développement pour le continent. </a:t>
            </a:r>
          </a:p>
          <a:p>
            <a:pPr marL="285750" indent="-285750" algn="just">
              <a:spcAft>
                <a:spcPts val="800"/>
              </a:spcAft>
              <a:buFont typeface="Arial" panose="020B0604020202020204" pitchFamily="34" charset="0"/>
              <a:buChar char="•"/>
              <a:defRPr/>
            </a:pPr>
            <a:r>
              <a:rPr lang="en-US" sz="2000" dirty="0">
                <a:latin typeface="+mn-lt"/>
                <a:ea typeface="Calibri" panose="020F0502020204030204" pitchFamily="34" charset="0"/>
              </a:rPr>
              <a:t>L'Afrique est richement dotée en sources d'énergie renouvelables, notamment hydroélectriques, solaires, éoliennes et géothermiques. </a:t>
            </a:r>
          </a:p>
          <a:p>
            <a:pPr marL="285750" indent="-285750" algn="just">
              <a:spcAft>
                <a:spcPts val="800"/>
              </a:spcAft>
              <a:buFont typeface="Arial" panose="020B0604020202020204" pitchFamily="34" charset="0"/>
              <a:buChar char="•"/>
              <a:defRPr/>
            </a:pPr>
            <a:r>
              <a:rPr lang="en-US" sz="2000" dirty="0">
                <a:latin typeface="+mn-lt"/>
              </a:rPr>
              <a:t>L'énergie géothermique peut servir de source d'énergie de base fiable dans les pays où il existe des ressources géothermiques viables.</a:t>
            </a:r>
            <a:endParaRPr lang="en-US" sz="2000" dirty="0">
              <a:latin typeface="+mn-lt"/>
              <a:ea typeface="Calibri" panose="020F0502020204030204" pitchFamily="34" charset="0"/>
            </a:endParaRPr>
          </a:p>
        </p:txBody>
      </p:sp>
      <p:sp>
        <p:nvSpPr>
          <p:cNvPr id="4" name="TextBox 3">
            <a:extLst>
              <a:ext uri="{FF2B5EF4-FFF2-40B4-BE49-F238E27FC236}">
                <a16:creationId xmlns:a16="http://schemas.microsoft.com/office/drawing/2014/main" id="{58C81B05-FDAF-74A8-236D-01204E91E532}"/>
              </a:ext>
            </a:extLst>
          </p:cNvPr>
          <p:cNvSpPr txBox="1"/>
          <p:nvPr/>
        </p:nvSpPr>
        <p:spPr>
          <a:xfrm>
            <a:off x="107950" y="4446935"/>
            <a:ext cx="7639050" cy="1872000"/>
          </a:xfrm>
          <a:prstGeom prst="rect">
            <a:avLst/>
          </a:prstGeom>
          <a:solidFill>
            <a:schemeClr val="accent3">
              <a:lumMod val="20000"/>
              <a:lumOff val="80000"/>
            </a:schemeClr>
          </a:solidFill>
          <a:ln w="38100"/>
        </p:spPr>
        <p:style>
          <a:lnRef idx="2">
            <a:schemeClr val="accent4"/>
          </a:lnRef>
          <a:fillRef idx="1">
            <a:schemeClr val="lt1"/>
          </a:fillRef>
          <a:effectRef idx="0">
            <a:schemeClr val="accent4"/>
          </a:effectRef>
          <a:fontRef idx="minor">
            <a:schemeClr val="dk1"/>
          </a:fontRef>
        </p:style>
        <p:txBody>
          <a:bodyPr>
            <a:spAutoFit/>
          </a:bodyPr>
          <a:lstStyle/>
          <a:p>
            <a:pPr>
              <a:lnSpc>
                <a:spcPct val="150000"/>
              </a:lnSpc>
              <a:spcAft>
                <a:spcPts val="800"/>
              </a:spcAft>
              <a:defRPr/>
            </a:pPr>
            <a:r>
              <a:rPr lang="en-US" sz="2000" dirty="0">
                <a:ea typeface="Calibri" panose="020F0502020204030204" pitchFamily="34" charset="0"/>
              </a:rPr>
              <a:t>Cependant, des investissements importants sont nécessaires pour localiser et prouver la viabilité des ressources géothermiques, compte tenu du niveau élevé d'incertitude dans les premières phases et de la longue durée de développement. </a:t>
            </a:r>
            <a:endParaRPr lang="en-US" altLang="en-US" sz="2000" dirty="0">
              <a:ea typeface="Calibri" panose="020F0502020204030204" pitchFamily="34" charset="0"/>
              <a:cs typeface="Times New Roman" panose="02020603050405020304" pitchFamily="18"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Content Placeholder 3">
            <a:extLst>
              <a:ext uri="{FF2B5EF4-FFF2-40B4-BE49-F238E27FC236}">
                <a16:creationId xmlns:a16="http://schemas.microsoft.com/office/drawing/2014/main" id="{72CB2B8C-AB29-9400-E57B-8E2836E246E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D519C4FF-59B8-AB96-8B6B-F35D7D0867E4}"/>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21860" name="Title 1">
            <a:extLst>
              <a:ext uri="{FF2B5EF4-FFF2-40B4-BE49-F238E27FC236}">
                <a16:creationId xmlns:a16="http://schemas.microsoft.com/office/drawing/2014/main" id="{F4D1E98D-315C-E20C-6250-10542250244F}"/>
              </a:ext>
            </a:extLst>
          </p:cNvPr>
          <p:cNvSpPr txBox="1">
            <a:spLocks noChangeArrowheads="1"/>
          </p:cNvSpPr>
          <p:nvPr/>
        </p:nvSpPr>
        <p:spPr bwMode="auto">
          <a:xfrm>
            <a:off x="107950" y="65088"/>
            <a:ext cx="78120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Instruments financiers</a:t>
            </a:r>
            <a:endParaRPr lang="en-US" altLang="en-US" sz="2800">
              <a:solidFill>
                <a:srgbClr val="000000"/>
              </a:solidFill>
              <a:ea typeface="Times New Roman" panose="02020603050405020304" pitchFamily="18" charset="0"/>
            </a:endParaRPr>
          </a:p>
        </p:txBody>
      </p:sp>
      <p:sp>
        <p:nvSpPr>
          <p:cNvPr id="7" name="TextBox 6">
            <a:extLst>
              <a:ext uri="{FF2B5EF4-FFF2-40B4-BE49-F238E27FC236}">
                <a16:creationId xmlns:a16="http://schemas.microsoft.com/office/drawing/2014/main" id="{6DB09A5A-C1AC-1EDE-BD5D-E7B5C218964C}"/>
              </a:ext>
            </a:extLst>
          </p:cNvPr>
          <p:cNvSpPr txBox="1"/>
          <p:nvPr/>
        </p:nvSpPr>
        <p:spPr>
          <a:xfrm>
            <a:off x="107950" y="860425"/>
            <a:ext cx="9020175" cy="4198938"/>
          </a:xfrm>
          <a:prstGeom prst="rect">
            <a:avLst/>
          </a:prstGeom>
          <a:noFill/>
        </p:spPr>
        <p:txBody>
          <a:bodyPr>
            <a:spAutoFit/>
          </a:bodyPr>
          <a:lstStyle/>
          <a:p>
            <a:pPr>
              <a:lnSpc>
                <a:spcPct val="150000"/>
              </a:lnSpc>
              <a:defRPr/>
            </a:pPr>
            <a:r>
              <a:rPr lang="en-US" sz="2000" b="1" dirty="0">
                <a:solidFill>
                  <a:prstClr val="black"/>
                </a:solidFill>
                <a:latin typeface="+mn-lt"/>
              </a:rPr>
              <a:t>1. Les finances publiques</a:t>
            </a:r>
          </a:p>
          <a:p>
            <a:pPr>
              <a:lnSpc>
                <a:spcPct val="150000"/>
              </a:lnSpc>
              <a:defRPr/>
            </a:pPr>
            <a:r>
              <a:rPr lang="en-US" sz="2000" dirty="0">
                <a:solidFill>
                  <a:prstClr val="black"/>
                </a:solidFill>
                <a:latin typeface="+mn-lt"/>
              </a:rPr>
              <a:t>Le financement public joue un rôle crucial dans le soutien des projets géothermiques, en particulier dans les phases d'exploration et de développement initial.</a:t>
            </a:r>
          </a:p>
          <a:p>
            <a:pPr marL="971550" lvl="1" indent="-514350">
              <a:lnSpc>
                <a:spcPct val="150000"/>
              </a:lnSpc>
              <a:buFont typeface="+mj-lt"/>
              <a:buAutoNum type="romanLcPeriod"/>
              <a:defRPr/>
            </a:pPr>
            <a:r>
              <a:rPr lang="en-US" sz="2000" dirty="0">
                <a:solidFill>
                  <a:prstClr val="black"/>
                </a:solidFill>
                <a:latin typeface="+mn-lt"/>
              </a:rPr>
              <a:t>Primes et subventions</a:t>
            </a:r>
          </a:p>
          <a:p>
            <a:pPr marL="971550" lvl="1" indent="-514350">
              <a:lnSpc>
                <a:spcPct val="150000"/>
              </a:lnSpc>
              <a:buFont typeface="+mj-lt"/>
              <a:buAutoNum type="romanLcPeriod"/>
              <a:defRPr/>
            </a:pPr>
            <a:r>
              <a:rPr lang="en-US" sz="2000" dirty="0">
                <a:solidFill>
                  <a:prstClr val="black"/>
                </a:solidFill>
                <a:latin typeface="+mn-lt"/>
              </a:rPr>
              <a:t>Prêts à faible taux d'intérêt et financements concessionnels</a:t>
            </a:r>
          </a:p>
          <a:p>
            <a:pPr marL="971550" lvl="1" indent="-514350">
              <a:lnSpc>
                <a:spcPct val="150000"/>
              </a:lnSpc>
              <a:buFont typeface="+mj-lt"/>
              <a:buAutoNum type="romanLcPeriod"/>
              <a:defRPr/>
            </a:pPr>
            <a:r>
              <a:rPr lang="en-US" sz="2000" dirty="0">
                <a:latin typeface="+mn-lt"/>
                <a:ea typeface="Calibri" panose="020F0502020204030204" pitchFamily="34" charset="0"/>
                <a:cs typeface="Times New Roman" panose="02020603050405020304" pitchFamily="18" charset="0"/>
              </a:rPr>
              <a:t>Instruments d'atténuation des risques</a:t>
            </a:r>
            <a:endParaRPr lang="en-US" sz="2000" dirty="0">
              <a:solidFill>
                <a:prstClr val="black"/>
              </a:solidFill>
              <a:latin typeface="+mn-lt"/>
            </a:endParaRPr>
          </a:p>
          <a:p>
            <a:pPr marL="971550" lvl="1" indent="-514350">
              <a:lnSpc>
                <a:spcPct val="150000"/>
              </a:lnSpc>
              <a:buFont typeface="+mj-lt"/>
              <a:buAutoNum type="romanLcPeriod"/>
              <a:defRPr/>
            </a:pPr>
            <a:r>
              <a:rPr lang="en-US" sz="2000" dirty="0">
                <a:latin typeface="+mn-lt"/>
                <a:ea typeface="Calibri" panose="020F0502020204030204" pitchFamily="34" charset="0"/>
                <a:cs typeface="Times New Roman" panose="02020603050405020304" pitchFamily="18" charset="0"/>
              </a:rPr>
              <a:t>Incitations fiscales</a:t>
            </a:r>
            <a:endParaRPr lang="en-US" sz="2000" dirty="0">
              <a:solidFill>
                <a:prstClr val="black"/>
              </a:solidFill>
              <a:latin typeface="+mn-lt"/>
              <a:ea typeface="Calibri" panose="020F0502020204030204" pitchFamily="34" charset="0"/>
              <a:cs typeface="Times New Roman" panose="02020603050405020304" pitchFamily="18" charset="0"/>
            </a:endParaRPr>
          </a:p>
          <a:p>
            <a:pPr marL="971550" lvl="1" indent="-514350">
              <a:lnSpc>
                <a:spcPct val="150000"/>
              </a:lnSpc>
              <a:buFont typeface="+mj-lt"/>
              <a:buAutoNum type="romanLcPeriod"/>
              <a:defRPr/>
            </a:pPr>
            <a:r>
              <a:rPr lang="en-US" sz="2000" dirty="0">
                <a:latin typeface="+mn-lt"/>
                <a:ea typeface="Calibri" panose="020F0502020204030204" pitchFamily="34" charset="0"/>
                <a:cs typeface="Times New Roman" panose="02020603050405020304" pitchFamily="18" charset="0"/>
              </a:rPr>
              <a:t>Partenariats public-privé (PPP</a:t>
            </a:r>
            <a:r>
              <a:rPr lang="en-US" sz="2000" dirty="0">
                <a:solidFill>
                  <a:prstClr val="black"/>
                </a:solidFill>
                <a:latin typeface="+mn-lt"/>
                <a:ea typeface="Calibri" panose="020F0502020204030204" pitchFamily="34" charset="0"/>
                <a:cs typeface="Times New Roman" panose="02020603050405020304" pitchFamily="18" charset="0"/>
              </a:rPr>
              <a:t>)</a:t>
            </a:r>
          </a:p>
          <a:p>
            <a:pPr marL="971550" lvl="1" indent="-514350">
              <a:lnSpc>
                <a:spcPct val="150000"/>
              </a:lnSpc>
              <a:buFont typeface="+mj-lt"/>
              <a:buAutoNum type="romanLcPeriod"/>
              <a:defRPr/>
            </a:pPr>
            <a:r>
              <a:rPr lang="en-US" sz="2000" dirty="0">
                <a:latin typeface="+mn-lt"/>
                <a:ea typeface="Calibri" panose="020F0502020204030204" pitchFamily="34" charset="0"/>
                <a:cs typeface="Times New Roman" panose="02020603050405020304" pitchFamily="18" charset="0"/>
              </a:rPr>
              <a:t>Financement de la recherche et du développement</a:t>
            </a:r>
            <a:endParaRPr lang="en-US" sz="2000" dirty="0">
              <a:solidFill>
                <a:prstClr val="black"/>
              </a:solidFill>
              <a:latin typeface="+mn-lt"/>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Content Placeholder 3">
            <a:extLst>
              <a:ext uri="{FF2B5EF4-FFF2-40B4-BE49-F238E27FC236}">
                <a16:creationId xmlns:a16="http://schemas.microsoft.com/office/drawing/2014/main" id="{D869A4B7-DC30-7D21-BC8A-F6CFEDAA33D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015E6ADB-E34D-DCBA-875A-135947052DBC}"/>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23908" name="Title 1">
            <a:extLst>
              <a:ext uri="{FF2B5EF4-FFF2-40B4-BE49-F238E27FC236}">
                <a16:creationId xmlns:a16="http://schemas.microsoft.com/office/drawing/2014/main" id="{02532F23-0E9A-A02A-A3DB-35DECA019C00}"/>
              </a:ext>
            </a:extLst>
          </p:cNvPr>
          <p:cNvSpPr txBox="1">
            <a:spLocks noChangeArrowheads="1"/>
          </p:cNvSpPr>
          <p:nvPr/>
        </p:nvSpPr>
        <p:spPr bwMode="auto">
          <a:xfrm>
            <a:off x="107950" y="65088"/>
            <a:ext cx="78120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Instruments financiers</a:t>
            </a:r>
            <a:endParaRPr lang="en-US" altLang="en-US" sz="2800">
              <a:solidFill>
                <a:srgbClr val="000000"/>
              </a:solidFill>
              <a:ea typeface="Times New Roman" panose="02020603050405020304" pitchFamily="18" charset="0"/>
            </a:endParaRPr>
          </a:p>
        </p:txBody>
      </p:sp>
      <p:sp>
        <p:nvSpPr>
          <p:cNvPr id="7" name="TextBox 6">
            <a:extLst>
              <a:ext uri="{FF2B5EF4-FFF2-40B4-BE49-F238E27FC236}">
                <a16:creationId xmlns:a16="http://schemas.microsoft.com/office/drawing/2014/main" id="{C94BF9E2-33AA-01E5-C21B-443E875D2201}"/>
              </a:ext>
            </a:extLst>
          </p:cNvPr>
          <p:cNvSpPr txBox="1"/>
          <p:nvPr/>
        </p:nvSpPr>
        <p:spPr>
          <a:xfrm>
            <a:off x="107950" y="860425"/>
            <a:ext cx="9020175" cy="3738563"/>
          </a:xfrm>
          <a:prstGeom prst="rect">
            <a:avLst/>
          </a:prstGeom>
          <a:noFill/>
        </p:spPr>
        <p:txBody>
          <a:bodyPr>
            <a:spAutoFit/>
          </a:bodyPr>
          <a:lstStyle/>
          <a:p>
            <a:pPr>
              <a:lnSpc>
                <a:spcPct val="150000"/>
              </a:lnSpc>
              <a:defRPr/>
            </a:pPr>
            <a:r>
              <a:rPr lang="en-US" sz="2000" b="1" dirty="0">
                <a:solidFill>
                  <a:prstClr val="black"/>
                </a:solidFill>
                <a:latin typeface="+mn-lt"/>
              </a:rPr>
              <a:t>2. Le financement privé</a:t>
            </a:r>
          </a:p>
          <a:p>
            <a:pPr>
              <a:lnSpc>
                <a:spcPct val="150000"/>
              </a:lnSpc>
              <a:defRPr/>
            </a:pPr>
            <a:r>
              <a:rPr lang="en-US" sz="2000" dirty="0">
                <a:solidFill>
                  <a:prstClr val="black"/>
                </a:solidFill>
                <a:latin typeface="+mn-lt"/>
              </a:rPr>
              <a:t>Le financement privé joue un rôle essentiel dans le développement et l'expansion des projets géothermiques.</a:t>
            </a:r>
          </a:p>
          <a:p>
            <a:pPr marL="971550" lvl="1" indent="-514350">
              <a:lnSpc>
                <a:spcPct val="150000"/>
              </a:lnSpc>
              <a:buFont typeface="+mj-lt"/>
              <a:buAutoNum type="romanLcPeriod"/>
              <a:defRPr/>
            </a:pPr>
            <a:r>
              <a:rPr lang="en-US" sz="2000" dirty="0">
                <a:latin typeface="+mn-lt"/>
                <a:ea typeface="Calibri" panose="020F0502020204030204" pitchFamily="34" charset="0"/>
                <a:cs typeface="Times New Roman" panose="02020603050405020304" pitchFamily="18" charset="0"/>
              </a:rPr>
              <a:t>Financement du projet</a:t>
            </a:r>
          </a:p>
          <a:p>
            <a:pPr marL="971550" lvl="1" indent="-514350">
              <a:lnSpc>
                <a:spcPct val="150000"/>
              </a:lnSpc>
              <a:buFont typeface="+mj-lt"/>
              <a:buAutoNum type="romanLcPeriod"/>
              <a:defRPr/>
            </a:pPr>
            <a:r>
              <a:rPr lang="en-US" sz="2000" dirty="0">
                <a:latin typeface="+mn-lt"/>
                <a:ea typeface="Calibri" panose="020F0502020204030204" pitchFamily="34" charset="0"/>
                <a:cs typeface="Times New Roman" panose="02020603050405020304" pitchFamily="18" charset="0"/>
              </a:rPr>
              <a:t>Prise de participation</a:t>
            </a:r>
          </a:p>
          <a:p>
            <a:pPr marL="971550" lvl="1" indent="-514350">
              <a:lnSpc>
                <a:spcPct val="150000"/>
              </a:lnSpc>
              <a:buFont typeface="+mj-lt"/>
              <a:buAutoNum type="romanLcPeriod"/>
              <a:defRPr/>
            </a:pPr>
            <a:r>
              <a:rPr lang="en-US" sz="2000" dirty="0">
                <a:latin typeface="+mn-lt"/>
                <a:ea typeface="Calibri" panose="020F0502020204030204" pitchFamily="34" charset="0"/>
                <a:cs typeface="Times New Roman" panose="02020603050405020304" pitchFamily="18" charset="0"/>
              </a:rPr>
              <a:t>Accords d'achat d'électricité (AAE)</a:t>
            </a:r>
          </a:p>
          <a:p>
            <a:pPr marL="971550" lvl="1" indent="-514350">
              <a:lnSpc>
                <a:spcPct val="150000"/>
              </a:lnSpc>
              <a:buFont typeface="+mj-lt"/>
              <a:buAutoNum type="romanLcPeriod"/>
              <a:defRPr/>
            </a:pPr>
            <a:r>
              <a:rPr lang="en-US" sz="2000" dirty="0">
                <a:latin typeface="+mn-lt"/>
                <a:ea typeface="Calibri" panose="020F0502020204030204" pitchFamily="34" charset="0"/>
                <a:cs typeface="Times New Roman" panose="02020603050405020304" pitchFamily="18" charset="0"/>
              </a:rPr>
              <a:t>Fonds de capital-risque et de développement de projets</a:t>
            </a:r>
          </a:p>
          <a:p>
            <a:pPr marL="971550" lvl="1" indent="-514350">
              <a:lnSpc>
                <a:spcPct val="150000"/>
              </a:lnSpc>
              <a:buFont typeface="+mj-lt"/>
              <a:buAutoNum type="romanLcPeriod"/>
              <a:defRPr/>
            </a:pPr>
            <a:r>
              <a:rPr lang="en-US" sz="2000" dirty="0">
                <a:latin typeface="+mn-lt"/>
                <a:ea typeface="Calibri" panose="020F0502020204030204" pitchFamily="34" charset="0"/>
                <a:cs typeface="Times New Roman" panose="02020603050405020304" pitchFamily="18" charset="0"/>
              </a:rPr>
              <a:t>Fonds d'infrastructure</a:t>
            </a:r>
            <a:endParaRPr lang="en-US" sz="2000" dirty="0">
              <a:solidFill>
                <a:prstClr val="black"/>
              </a:solidFill>
              <a:latin typeface="+mn-lt"/>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Content Placeholder 3">
            <a:extLst>
              <a:ext uri="{FF2B5EF4-FFF2-40B4-BE49-F238E27FC236}">
                <a16:creationId xmlns:a16="http://schemas.microsoft.com/office/drawing/2014/main" id="{AE96E082-A88F-098D-2459-37CD1BF3D3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30910D92-DDF3-6056-85CB-D15825D82D9E}"/>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25956" name="Title 1">
            <a:extLst>
              <a:ext uri="{FF2B5EF4-FFF2-40B4-BE49-F238E27FC236}">
                <a16:creationId xmlns:a16="http://schemas.microsoft.com/office/drawing/2014/main" id="{34923214-62D3-902C-8FA3-BC7750C4DB28}"/>
              </a:ext>
            </a:extLst>
          </p:cNvPr>
          <p:cNvSpPr txBox="1">
            <a:spLocks noChangeArrowheads="1"/>
          </p:cNvSpPr>
          <p:nvPr/>
        </p:nvSpPr>
        <p:spPr bwMode="auto">
          <a:xfrm>
            <a:off x="107950" y="65088"/>
            <a:ext cx="78120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Instruments financiers</a:t>
            </a:r>
            <a:endParaRPr lang="en-US" altLang="en-US" sz="2800">
              <a:solidFill>
                <a:srgbClr val="000000"/>
              </a:solidFill>
              <a:ea typeface="Times New Roman" panose="02020603050405020304" pitchFamily="18" charset="0"/>
            </a:endParaRPr>
          </a:p>
        </p:txBody>
      </p:sp>
      <p:sp>
        <p:nvSpPr>
          <p:cNvPr id="7" name="TextBox 6">
            <a:extLst>
              <a:ext uri="{FF2B5EF4-FFF2-40B4-BE49-F238E27FC236}">
                <a16:creationId xmlns:a16="http://schemas.microsoft.com/office/drawing/2014/main" id="{8B5D6A03-5A36-CAEF-064F-11286B02B08E}"/>
              </a:ext>
            </a:extLst>
          </p:cNvPr>
          <p:cNvSpPr txBox="1"/>
          <p:nvPr/>
        </p:nvSpPr>
        <p:spPr>
          <a:xfrm>
            <a:off x="107950" y="860425"/>
            <a:ext cx="9020175" cy="5584825"/>
          </a:xfrm>
          <a:prstGeom prst="rect">
            <a:avLst/>
          </a:prstGeom>
          <a:noFill/>
        </p:spPr>
        <p:txBody>
          <a:bodyPr>
            <a:spAutoFit/>
          </a:bodyPr>
          <a:lstStyle/>
          <a:p>
            <a:pPr>
              <a:lnSpc>
                <a:spcPct val="150000"/>
              </a:lnSpc>
              <a:defRPr/>
            </a:pPr>
            <a:r>
              <a:rPr lang="en-US" sz="2000" b="1" dirty="0">
                <a:solidFill>
                  <a:prstClr val="black"/>
                </a:solidFill>
                <a:latin typeface="+mn-lt"/>
              </a:rPr>
              <a:t>3. Instruments financiers innovants</a:t>
            </a:r>
          </a:p>
          <a:p>
            <a:pPr>
              <a:lnSpc>
                <a:spcPct val="150000"/>
              </a:lnSpc>
              <a:defRPr/>
            </a:pPr>
            <a:r>
              <a:rPr lang="en-US" sz="2000" dirty="0">
                <a:solidFill>
                  <a:prstClr val="black"/>
                </a:solidFill>
                <a:latin typeface="+mn-lt"/>
              </a:rPr>
              <a:t>Ces dernières années, des instruments financiers innovants sont apparus pour relever les défis uniques du financement de la géothermie et attirer davantage d'investissements dans le secteur. Ces instruments visent à atténuer les risques, à améliorer la bancabilité des projets géothermiques et à mobiliser des capitaux auprès d'un large éventail d'investisseurs. </a:t>
            </a:r>
          </a:p>
          <a:p>
            <a:pPr marL="971550" lvl="1" indent="-514350">
              <a:lnSpc>
                <a:spcPct val="150000"/>
              </a:lnSpc>
              <a:buFont typeface="+mj-lt"/>
              <a:buAutoNum type="romanLcPeriod"/>
              <a:defRPr/>
            </a:pPr>
            <a:r>
              <a:rPr lang="en-US" sz="2000" dirty="0">
                <a:solidFill>
                  <a:prstClr val="black"/>
                </a:solidFill>
                <a:latin typeface="+mn-lt"/>
              </a:rPr>
              <a:t>Obligations vertes</a:t>
            </a:r>
          </a:p>
          <a:p>
            <a:pPr marL="971550" lvl="1" indent="-514350">
              <a:lnSpc>
                <a:spcPct val="150000"/>
              </a:lnSpc>
              <a:buFont typeface="+mj-lt"/>
              <a:buAutoNum type="romanLcPeriod"/>
              <a:defRPr/>
            </a:pPr>
            <a:r>
              <a:rPr lang="en-US" sz="2000" dirty="0">
                <a:solidFill>
                  <a:prstClr val="black"/>
                </a:solidFill>
                <a:latin typeface="+mn-lt"/>
              </a:rPr>
              <a:t>Obligations à impact sur le développement</a:t>
            </a:r>
          </a:p>
          <a:p>
            <a:pPr marL="971550" lvl="1" indent="-514350">
              <a:lnSpc>
                <a:spcPct val="150000"/>
              </a:lnSpc>
              <a:buFont typeface="+mj-lt"/>
              <a:buAutoNum type="romanLcPeriod"/>
              <a:defRPr/>
            </a:pPr>
            <a:r>
              <a:rPr lang="en-US" sz="2000" dirty="0">
                <a:solidFill>
                  <a:prstClr val="black"/>
                </a:solidFill>
                <a:latin typeface="+mn-lt"/>
              </a:rPr>
              <a:t>Instruments d'atténuation des risques</a:t>
            </a:r>
          </a:p>
          <a:p>
            <a:pPr marL="971550" lvl="1" indent="-514350">
              <a:lnSpc>
                <a:spcPct val="150000"/>
              </a:lnSpc>
              <a:buFont typeface="+mj-lt"/>
              <a:buAutoNum type="romanLcPeriod"/>
              <a:defRPr/>
            </a:pPr>
            <a:r>
              <a:rPr lang="en-US" sz="2000" dirty="0">
                <a:solidFill>
                  <a:prstClr val="black"/>
                </a:solidFill>
                <a:latin typeface="+mn-lt"/>
              </a:rPr>
              <a:t>Financement mixte</a:t>
            </a:r>
          </a:p>
          <a:p>
            <a:pPr marL="971550" lvl="1" indent="-514350">
              <a:lnSpc>
                <a:spcPct val="150000"/>
              </a:lnSpc>
              <a:buFont typeface="+mj-lt"/>
              <a:buAutoNum type="romanLcPeriod"/>
              <a:defRPr/>
            </a:pPr>
            <a:r>
              <a:rPr lang="en-US" sz="2000" dirty="0">
                <a:solidFill>
                  <a:prstClr val="black"/>
                </a:solidFill>
                <a:latin typeface="+mn-lt"/>
              </a:rPr>
              <a:t>Crowdfunding et financement communautaire</a:t>
            </a:r>
          </a:p>
          <a:p>
            <a:pPr marL="971550" lvl="1" indent="-514350">
              <a:lnSpc>
                <a:spcPct val="150000"/>
              </a:lnSpc>
              <a:buFont typeface="+mj-lt"/>
              <a:buAutoNum type="romanLcPeriod"/>
              <a:defRPr/>
            </a:pPr>
            <a:r>
              <a:rPr lang="en-US" sz="2000" dirty="0">
                <a:solidFill>
                  <a:prstClr val="black"/>
                </a:solidFill>
                <a:latin typeface="+mn-lt"/>
              </a:rPr>
              <a:t>Mécanismes de compensation des émissions de carbone</a:t>
            </a:r>
          </a:p>
          <a:p>
            <a:pPr>
              <a:lnSpc>
                <a:spcPct val="150000"/>
              </a:lnSpc>
              <a:defRPr/>
            </a:pPr>
            <a:endParaRPr lang="en-US" sz="2000" dirty="0">
              <a:solidFill>
                <a:prstClr val="black"/>
              </a:solidFill>
              <a:latin typeface="+mn-lt"/>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Content Placeholder 3">
            <a:extLst>
              <a:ext uri="{FF2B5EF4-FFF2-40B4-BE49-F238E27FC236}">
                <a16:creationId xmlns:a16="http://schemas.microsoft.com/office/drawing/2014/main" id="{BF4001EB-75AB-9AD0-0C05-C07D4774B1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C9DD57F6-41DF-9FAB-19FC-48BA1631D6EC}"/>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28004" name="Title 1">
            <a:extLst>
              <a:ext uri="{FF2B5EF4-FFF2-40B4-BE49-F238E27FC236}">
                <a16:creationId xmlns:a16="http://schemas.microsoft.com/office/drawing/2014/main" id="{216597ED-1437-3770-2D5E-E60B1C92997E}"/>
              </a:ext>
            </a:extLst>
          </p:cNvPr>
          <p:cNvSpPr txBox="1">
            <a:spLocks noChangeArrowheads="1"/>
          </p:cNvSpPr>
          <p:nvPr/>
        </p:nvSpPr>
        <p:spPr bwMode="auto">
          <a:xfrm>
            <a:off x="107950" y="63500"/>
            <a:ext cx="7812088"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pPr>
            <a:r>
              <a:rPr lang="en-US" altLang="en-US" sz="2800" b="1">
                <a:solidFill>
                  <a:srgbClr val="000000"/>
                </a:solidFill>
                <a:ea typeface="Times New Roman" panose="02020603050405020304" pitchFamily="18" charset="0"/>
              </a:rPr>
              <a:t>Modèles de développement géothermique</a:t>
            </a:r>
            <a:endParaRPr lang="en-US" altLang="en-US" sz="2800">
              <a:solidFill>
                <a:srgbClr val="000000"/>
              </a:solidFill>
              <a:ea typeface="Times New Roman" panose="02020603050405020304" pitchFamily="18" charset="0"/>
            </a:endParaRPr>
          </a:p>
        </p:txBody>
      </p:sp>
      <p:grpSp>
        <p:nvGrpSpPr>
          <p:cNvPr id="128005" name="Group 7">
            <a:extLst>
              <a:ext uri="{FF2B5EF4-FFF2-40B4-BE49-F238E27FC236}">
                <a16:creationId xmlns:a16="http://schemas.microsoft.com/office/drawing/2014/main" id="{958F14E6-28D2-9E0A-65AA-4554C9F2A69B}"/>
              </a:ext>
            </a:extLst>
          </p:cNvPr>
          <p:cNvGrpSpPr>
            <a:grpSpLocks/>
          </p:cNvGrpSpPr>
          <p:nvPr/>
        </p:nvGrpSpPr>
        <p:grpSpPr bwMode="auto">
          <a:xfrm>
            <a:off x="-26988" y="965200"/>
            <a:ext cx="9170988" cy="5827713"/>
            <a:chOff x="-53340" y="866061"/>
            <a:chExt cx="9197340" cy="5156914"/>
          </a:xfrm>
        </p:grpSpPr>
        <p:sp>
          <p:nvSpPr>
            <p:cNvPr id="9" name="Rectangle 8">
              <a:extLst>
                <a:ext uri="{FF2B5EF4-FFF2-40B4-BE49-F238E27FC236}">
                  <a16:creationId xmlns:a16="http://schemas.microsoft.com/office/drawing/2014/main" id="{DE80E7BA-7978-E852-6FCA-47D798998918}"/>
                </a:ext>
              </a:extLst>
            </p:cNvPr>
            <p:cNvSpPr/>
            <p:nvPr/>
          </p:nvSpPr>
          <p:spPr>
            <a:xfrm>
              <a:off x="4874161" y="2483170"/>
              <a:ext cx="445987" cy="2030456"/>
            </a:xfrm>
            <a:prstGeom prst="rect">
              <a:avLst/>
            </a:prstGeom>
            <a:pattFill prst="diagBrick">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685800" eaLnBrk="1" fontAlgn="auto" hangingPunct="1">
                <a:spcBef>
                  <a:spcPts val="0"/>
                </a:spcBef>
                <a:spcAft>
                  <a:spcPts val="0"/>
                </a:spcAft>
                <a:defRPr/>
              </a:pPr>
              <a:r>
                <a:rPr lang="en-US" sz="1500" b="1" dirty="0">
                  <a:solidFill>
                    <a:prstClr val="black"/>
                  </a:solidFill>
                </a:rPr>
                <a:t>IPP</a:t>
              </a:r>
            </a:p>
          </p:txBody>
        </p:sp>
        <p:sp>
          <p:nvSpPr>
            <p:cNvPr id="10" name="Rounded Rectangle 5">
              <a:extLst>
                <a:ext uri="{FF2B5EF4-FFF2-40B4-BE49-F238E27FC236}">
                  <a16:creationId xmlns:a16="http://schemas.microsoft.com/office/drawing/2014/main" id="{3BA087CF-F30A-09C3-A73D-49851E0EDA69}"/>
                </a:ext>
              </a:extLst>
            </p:cNvPr>
            <p:cNvSpPr/>
            <p:nvPr/>
          </p:nvSpPr>
          <p:spPr>
            <a:xfrm>
              <a:off x="304874" y="1722971"/>
              <a:ext cx="2197045" cy="39895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685800" eaLnBrk="1" fontAlgn="auto" hangingPunct="1">
                <a:spcBef>
                  <a:spcPts val="0"/>
                </a:spcBef>
                <a:spcAft>
                  <a:spcPts val="0"/>
                </a:spcAft>
                <a:defRPr/>
              </a:pPr>
              <a:r>
                <a:rPr lang="en-US" sz="1050" b="1" dirty="0">
                  <a:solidFill>
                    <a:prstClr val="black"/>
                  </a:solidFill>
                </a:rPr>
                <a:t>ÉTUDES DÉTAILLÉES DE LA SURFACE</a:t>
              </a:r>
            </a:p>
          </p:txBody>
        </p:sp>
        <p:sp>
          <p:nvSpPr>
            <p:cNvPr id="11" name="Rounded Rectangle 8">
              <a:extLst>
                <a:ext uri="{FF2B5EF4-FFF2-40B4-BE49-F238E27FC236}">
                  <a16:creationId xmlns:a16="http://schemas.microsoft.com/office/drawing/2014/main" id="{2F811AFE-0EC1-3DBA-13A8-7901E6649072}"/>
                </a:ext>
              </a:extLst>
            </p:cNvPr>
            <p:cNvSpPr/>
            <p:nvPr/>
          </p:nvSpPr>
          <p:spPr>
            <a:xfrm>
              <a:off x="344676" y="2096640"/>
              <a:ext cx="2157243" cy="40036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685800" eaLnBrk="1" fontAlgn="auto" hangingPunct="1">
                <a:spcBef>
                  <a:spcPts val="0"/>
                </a:spcBef>
                <a:spcAft>
                  <a:spcPts val="0"/>
                </a:spcAft>
                <a:defRPr/>
              </a:pPr>
              <a:r>
                <a:rPr lang="en-US" sz="1050" b="1" dirty="0">
                  <a:solidFill>
                    <a:prstClr val="black"/>
                  </a:solidFill>
                </a:rPr>
                <a:t>DÉVELOPPEMENT DES INFRASTRUCTURES</a:t>
              </a:r>
            </a:p>
          </p:txBody>
        </p:sp>
        <p:sp>
          <p:nvSpPr>
            <p:cNvPr id="12" name="Rounded Rectangle 10">
              <a:extLst>
                <a:ext uri="{FF2B5EF4-FFF2-40B4-BE49-F238E27FC236}">
                  <a16:creationId xmlns:a16="http://schemas.microsoft.com/office/drawing/2014/main" id="{1C121A98-B9FA-22C8-BD87-601DD72EDFA8}"/>
                </a:ext>
              </a:extLst>
            </p:cNvPr>
            <p:cNvSpPr/>
            <p:nvPr/>
          </p:nvSpPr>
          <p:spPr>
            <a:xfrm>
              <a:off x="344676" y="2497000"/>
              <a:ext cx="2157243" cy="400359"/>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685800" eaLnBrk="1" fontAlgn="auto" hangingPunct="1">
                <a:spcBef>
                  <a:spcPts val="0"/>
                </a:spcBef>
                <a:spcAft>
                  <a:spcPts val="0"/>
                </a:spcAft>
                <a:defRPr/>
              </a:pPr>
              <a:r>
                <a:rPr lang="en-US" sz="1050" b="1" dirty="0">
                  <a:solidFill>
                    <a:prstClr val="black"/>
                  </a:solidFill>
                </a:rPr>
                <a:t>FORAGE D'EXPLORATION</a:t>
              </a:r>
            </a:p>
          </p:txBody>
        </p:sp>
        <p:sp>
          <p:nvSpPr>
            <p:cNvPr id="13" name="Rounded Rectangle 11">
              <a:extLst>
                <a:ext uri="{FF2B5EF4-FFF2-40B4-BE49-F238E27FC236}">
                  <a16:creationId xmlns:a16="http://schemas.microsoft.com/office/drawing/2014/main" id="{BC011AD8-1A2E-81EC-A412-936998E5ECD4}"/>
                </a:ext>
              </a:extLst>
            </p:cNvPr>
            <p:cNvSpPr/>
            <p:nvPr/>
          </p:nvSpPr>
          <p:spPr>
            <a:xfrm>
              <a:off x="323979" y="2897360"/>
              <a:ext cx="2177940" cy="40036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685800" eaLnBrk="1" fontAlgn="auto" hangingPunct="1">
                <a:spcBef>
                  <a:spcPts val="0"/>
                </a:spcBef>
                <a:spcAft>
                  <a:spcPts val="0"/>
                </a:spcAft>
                <a:defRPr/>
              </a:pPr>
              <a:r>
                <a:rPr lang="en-US" sz="1050" b="1" dirty="0">
                  <a:solidFill>
                    <a:prstClr val="black"/>
                  </a:solidFill>
                </a:rPr>
                <a:t>FORAGE D'ÉVALUATION</a:t>
              </a:r>
            </a:p>
          </p:txBody>
        </p:sp>
        <p:sp>
          <p:nvSpPr>
            <p:cNvPr id="14" name="Rounded Rectangle 15">
              <a:extLst>
                <a:ext uri="{FF2B5EF4-FFF2-40B4-BE49-F238E27FC236}">
                  <a16:creationId xmlns:a16="http://schemas.microsoft.com/office/drawing/2014/main" id="{0CF33DCF-D615-DE10-5B6A-B0DBF77E94B1}"/>
                </a:ext>
              </a:extLst>
            </p:cNvPr>
            <p:cNvSpPr/>
            <p:nvPr/>
          </p:nvSpPr>
          <p:spPr>
            <a:xfrm>
              <a:off x="304800" y="5025841"/>
              <a:ext cx="2196466" cy="506582"/>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defTabSz="685800" eaLnBrk="1" fontAlgn="auto" hangingPunct="1">
                <a:spcBef>
                  <a:spcPts val="0"/>
                </a:spcBef>
                <a:spcAft>
                  <a:spcPts val="0"/>
                </a:spcAft>
                <a:defRPr/>
              </a:pPr>
              <a:r>
                <a:rPr lang="en-US" sz="1350" b="1" dirty="0">
                  <a:solidFill>
                    <a:prstClr val="white"/>
                  </a:solidFill>
                </a:rPr>
                <a:t>EXPLOITATION ET ENTRETIEN</a:t>
              </a:r>
            </a:p>
          </p:txBody>
        </p:sp>
        <p:sp>
          <p:nvSpPr>
            <p:cNvPr id="15" name="Rounded Rectangle 16">
              <a:extLst>
                <a:ext uri="{FF2B5EF4-FFF2-40B4-BE49-F238E27FC236}">
                  <a16:creationId xmlns:a16="http://schemas.microsoft.com/office/drawing/2014/main" id="{390A53BD-8CEF-0C97-0A8E-3ED305DB0510}"/>
                </a:ext>
              </a:extLst>
            </p:cNvPr>
            <p:cNvSpPr/>
            <p:nvPr/>
          </p:nvSpPr>
          <p:spPr>
            <a:xfrm>
              <a:off x="215266" y="5533435"/>
              <a:ext cx="2286002" cy="454487"/>
            </a:xfrm>
            <a:prstGeom prst="roundRect">
              <a:avLst/>
            </a:prstGeom>
          </p:spPr>
          <p:style>
            <a:lnRef idx="0">
              <a:schemeClr val="accent3"/>
            </a:lnRef>
            <a:fillRef idx="3">
              <a:schemeClr val="accent3"/>
            </a:fillRef>
            <a:effectRef idx="3">
              <a:schemeClr val="accent3"/>
            </a:effectRef>
            <a:fontRef idx="minor">
              <a:schemeClr val="lt1"/>
            </a:fontRef>
          </p:style>
          <p:txBody>
            <a:bodyPr anchor="ctr"/>
            <a:lstStyle/>
            <a:p>
              <a:pPr algn="ctr" defTabSz="685800" eaLnBrk="1" fontAlgn="auto" hangingPunct="1">
                <a:spcBef>
                  <a:spcPts val="0"/>
                </a:spcBef>
                <a:spcAft>
                  <a:spcPts val="0"/>
                </a:spcAft>
                <a:defRPr/>
              </a:pPr>
              <a:r>
                <a:rPr lang="en-US" sz="1350" b="1" dirty="0">
                  <a:solidFill>
                    <a:prstClr val="white"/>
                  </a:solidFill>
                </a:rPr>
                <a:t>GESTION DU CHAMP DE VAPEUR</a:t>
              </a:r>
            </a:p>
          </p:txBody>
        </p:sp>
        <p:sp>
          <p:nvSpPr>
            <p:cNvPr id="16" name="Rounded Rectangle 12">
              <a:extLst>
                <a:ext uri="{FF2B5EF4-FFF2-40B4-BE49-F238E27FC236}">
                  <a16:creationId xmlns:a16="http://schemas.microsoft.com/office/drawing/2014/main" id="{84AF9611-BD63-E3E4-CEC6-9E985D78D640}"/>
                </a:ext>
              </a:extLst>
            </p:cNvPr>
            <p:cNvSpPr/>
            <p:nvPr/>
          </p:nvSpPr>
          <p:spPr>
            <a:xfrm>
              <a:off x="296915" y="3297720"/>
              <a:ext cx="2205005" cy="398955"/>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defTabSz="685800" eaLnBrk="1" fontAlgn="auto" hangingPunct="1">
                <a:spcBef>
                  <a:spcPts val="0"/>
                </a:spcBef>
                <a:spcAft>
                  <a:spcPts val="0"/>
                </a:spcAft>
                <a:defRPr/>
              </a:pPr>
              <a:r>
                <a:rPr lang="en-US" sz="1050" b="1" dirty="0">
                  <a:solidFill>
                    <a:prstClr val="black"/>
                  </a:solidFill>
                </a:rPr>
                <a:t>ÉTUDE DE FAISABILITÉ</a:t>
              </a:r>
            </a:p>
          </p:txBody>
        </p:sp>
        <p:sp>
          <p:nvSpPr>
            <p:cNvPr id="17" name="Rounded Rectangle 13">
              <a:extLst>
                <a:ext uri="{FF2B5EF4-FFF2-40B4-BE49-F238E27FC236}">
                  <a16:creationId xmlns:a16="http://schemas.microsoft.com/office/drawing/2014/main" id="{62537C27-088B-C2CE-B114-ED7E1B93DE7C}"/>
                </a:ext>
              </a:extLst>
            </p:cNvPr>
            <p:cNvSpPr/>
            <p:nvPr/>
          </p:nvSpPr>
          <p:spPr>
            <a:xfrm>
              <a:off x="283847" y="3711599"/>
              <a:ext cx="2217421" cy="4000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350" b="1" dirty="0">
                  <a:solidFill>
                    <a:prstClr val="white"/>
                  </a:solidFill>
                </a:rPr>
                <a:t>FORAGE DE PRODUCTION</a:t>
              </a:r>
            </a:p>
          </p:txBody>
        </p:sp>
        <p:sp>
          <p:nvSpPr>
            <p:cNvPr id="18" name="Rounded Rectangle 14">
              <a:extLst>
                <a:ext uri="{FF2B5EF4-FFF2-40B4-BE49-F238E27FC236}">
                  <a16:creationId xmlns:a16="http://schemas.microsoft.com/office/drawing/2014/main" id="{623542DD-35FB-F72B-895E-4E077E4D4811}"/>
                </a:ext>
              </a:extLst>
            </p:cNvPr>
            <p:cNvSpPr/>
            <p:nvPr/>
          </p:nvSpPr>
          <p:spPr>
            <a:xfrm>
              <a:off x="252888" y="4502769"/>
              <a:ext cx="2248378" cy="5143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350" b="1" dirty="0">
                  <a:solidFill>
                    <a:prstClr val="white"/>
                  </a:solidFill>
                </a:rPr>
                <a:t>CONSTRUCTION DE CENTRALES ÉLECTRIQUES</a:t>
              </a:r>
            </a:p>
          </p:txBody>
        </p:sp>
        <p:sp>
          <p:nvSpPr>
            <p:cNvPr id="19" name="Rounded Rectangle 26">
              <a:extLst>
                <a:ext uri="{FF2B5EF4-FFF2-40B4-BE49-F238E27FC236}">
                  <a16:creationId xmlns:a16="http://schemas.microsoft.com/office/drawing/2014/main" id="{153572B1-0EA4-81DD-44A3-664D5F3EFEC5}"/>
                </a:ext>
              </a:extLst>
            </p:cNvPr>
            <p:cNvSpPr/>
            <p:nvPr/>
          </p:nvSpPr>
          <p:spPr>
            <a:xfrm>
              <a:off x="281940" y="4111649"/>
              <a:ext cx="2219326" cy="40005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defTabSz="685800" eaLnBrk="1" fontAlgn="auto" hangingPunct="1">
                <a:spcBef>
                  <a:spcPts val="0"/>
                </a:spcBef>
                <a:spcAft>
                  <a:spcPts val="0"/>
                </a:spcAft>
                <a:defRPr/>
              </a:pPr>
              <a:r>
                <a:rPr lang="en-US" sz="1350" b="1" dirty="0">
                  <a:solidFill>
                    <a:prstClr val="white"/>
                  </a:solidFill>
                </a:rPr>
                <a:t>COLLECTE DE VAPEUR </a:t>
              </a:r>
            </a:p>
          </p:txBody>
        </p:sp>
        <p:sp>
          <p:nvSpPr>
            <p:cNvPr id="20" name="Rectangle 19">
              <a:extLst>
                <a:ext uri="{FF2B5EF4-FFF2-40B4-BE49-F238E27FC236}">
                  <a16:creationId xmlns:a16="http://schemas.microsoft.com/office/drawing/2014/main" id="{8B2B5C33-876E-446B-F37B-EACD60FEFEF1}"/>
                </a:ext>
              </a:extLst>
            </p:cNvPr>
            <p:cNvSpPr/>
            <p:nvPr/>
          </p:nvSpPr>
          <p:spPr>
            <a:xfrm>
              <a:off x="8382000" y="1707727"/>
              <a:ext cx="762000" cy="1975592"/>
            </a:xfrm>
            <a:prstGeom prst="rect">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defTabSz="685800" eaLnBrk="1" fontAlgn="auto" hangingPunct="1">
                <a:spcBef>
                  <a:spcPts val="0"/>
                </a:spcBef>
                <a:spcAft>
                  <a:spcPts val="0"/>
                </a:spcAft>
                <a:defRPr/>
              </a:pPr>
              <a:r>
                <a:rPr lang="en-US" sz="1350" dirty="0">
                  <a:solidFill>
                    <a:prstClr val="black"/>
                  </a:solidFill>
                </a:rPr>
                <a:t>FINANCEMENT EN FONDS PROPRES OU PRÊT SOUVERAIN</a:t>
              </a:r>
            </a:p>
          </p:txBody>
        </p:sp>
        <p:sp>
          <p:nvSpPr>
            <p:cNvPr id="21" name="Rectangle 20">
              <a:extLst>
                <a:ext uri="{FF2B5EF4-FFF2-40B4-BE49-F238E27FC236}">
                  <a16:creationId xmlns:a16="http://schemas.microsoft.com/office/drawing/2014/main" id="{A83DA847-CD73-C8FA-FD8E-935FCCE14FD4}"/>
                </a:ext>
              </a:extLst>
            </p:cNvPr>
            <p:cNvSpPr/>
            <p:nvPr/>
          </p:nvSpPr>
          <p:spPr>
            <a:xfrm>
              <a:off x="8382000" y="3697440"/>
              <a:ext cx="762000" cy="13142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685800" eaLnBrk="1" fontAlgn="auto" hangingPunct="1">
                <a:spcBef>
                  <a:spcPts val="0"/>
                </a:spcBef>
                <a:spcAft>
                  <a:spcPts val="0"/>
                </a:spcAft>
                <a:defRPr/>
              </a:pPr>
              <a:r>
                <a:rPr lang="en-US" sz="1350" dirty="0">
                  <a:solidFill>
                    <a:prstClr val="white"/>
                  </a:solidFill>
                </a:rPr>
                <a:t>FINANCEMENT PAR ACTIONS ET PAR EMPRUNT</a:t>
              </a:r>
            </a:p>
          </p:txBody>
        </p:sp>
        <p:sp>
          <p:nvSpPr>
            <p:cNvPr id="22" name="Rectangle 21">
              <a:extLst>
                <a:ext uri="{FF2B5EF4-FFF2-40B4-BE49-F238E27FC236}">
                  <a16:creationId xmlns:a16="http://schemas.microsoft.com/office/drawing/2014/main" id="{22649BBD-F8E8-7CA2-3C67-DFBDEFFA75A8}"/>
                </a:ext>
              </a:extLst>
            </p:cNvPr>
            <p:cNvSpPr/>
            <p:nvPr/>
          </p:nvSpPr>
          <p:spPr>
            <a:xfrm>
              <a:off x="8382000" y="5011680"/>
              <a:ext cx="762000" cy="989070"/>
            </a:xfrm>
            <a:prstGeom prst="rect">
              <a:avLst/>
            </a:prstGeom>
          </p:spPr>
          <p:style>
            <a:lnRef idx="0">
              <a:schemeClr val="accent3"/>
            </a:lnRef>
            <a:fillRef idx="3">
              <a:schemeClr val="accent3"/>
            </a:fillRef>
            <a:effectRef idx="3">
              <a:schemeClr val="accent3"/>
            </a:effectRef>
            <a:fontRef idx="minor">
              <a:schemeClr val="lt1"/>
            </a:fontRef>
          </p:style>
          <p:txBody>
            <a:bodyPr vert="vert270" anchor="ctr"/>
            <a:lstStyle/>
            <a:p>
              <a:pPr algn="ctr" defTabSz="685800" eaLnBrk="1" fontAlgn="auto" hangingPunct="1">
                <a:spcBef>
                  <a:spcPts val="0"/>
                </a:spcBef>
                <a:spcAft>
                  <a:spcPts val="0"/>
                </a:spcAft>
                <a:defRPr/>
              </a:pPr>
              <a:r>
                <a:rPr lang="en-US" sz="1350" dirty="0">
                  <a:solidFill>
                    <a:prstClr val="white"/>
                  </a:solidFill>
                </a:rPr>
                <a:t>FINANCEMENT DES RECETTES</a:t>
              </a:r>
            </a:p>
          </p:txBody>
        </p:sp>
        <p:sp>
          <p:nvSpPr>
            <p:cNvPr id="23" name="Rectangle 22">
              <a:extLst>
                <a:ext uri="{FF2B5EF4-FFF2-40B4-BE49-F238E27FC236}">
                  <a16:creationId xmlns:a16="http://schemas.microsoft.com/office/drawing/2014/main" id="{FE8C7FD5-2E83-1823-AC76-FF6E78432CA7}"/>
                </a:ext>
              </a:extLst>
            </p:cNvPr>
            <p:cNvSpPr/>
            <p:nvPr/>
          </p:nvSpPr>
          <p:spPr>
            <a:xfrm>
              <a:off x="-13334" y="1707725"/>
              <a:ext cx="337185" cy="1989713"/>
            </a:xfrm>
            <a:prstGeom prst="rect">
              <a:avLst/>
            </a:prstGeom>
          </p:spPr>
          <p:style>
            <a:lnRef idx="1">
              <a:schemeClr val="accent2"/>
            </a:lnRef>
            <a:fillRef idx="2">
              <a:schemeClr val="accent2"/>
            </a:fillRef>
            <a:effectRef idx="1">
              <a:schemeClr val="accent2"/>
            </a:effectRef>
            <a:fontRef idx="minor">
              <a:schemeClr val="dk1"/>
            </a:fontRef>
          </p:style>
          <p:txBody>
            <a:bodyPr vert="vert270" anchor="ctr"/>
            <a:lstStyle/>
            <a:p>
              <a:pPr algn="ctr" defTabSz="685800" eaLnBrk="1" fontAlgn="auto" hangingPunct="1">
                <a:spcBef>
                  <a:spcPts val="0"/>
                </a:spcBef>
                <a:spcAft>
                  <a:spcPts val="0"/>
                </a:spcAft>
                <a:defRPr/>
              </a:pPr>
              <a:r>
                <a:rPr lang="en-US" sz="1200" b="1" dirty="0">
                  <a:solidFill>
                    <a:prstClr val="black"/>
                  </a:solidFill>
                </a:rPr>
                <a:t>ANALYSE DE VIABILITÉ</a:t>
              </a:r>
            </a:p>
          </p:txBody>
        </p:sp>
        <p:sp>
          <p:nvSpPr>
            <p:cNvPr id="24" name="Rectangle 23">
              <a:extLst>
                <a:ext uri="{FF2B5EF4-FFF2-40B4-BE49-F238E27FC236}">
                  <a16:creationId xmlns:a16="http://schemas.microsoft.com/office/drawing/2014/main" id="{AC563393-7CE2-A707-9103-C592AA23407F}"/>
                </a:ext>
              </a:extLst>
            </p:cNvPr>
            <p:cNvSpPr/>
            <p:nvPr/>
          </p:nvSpPr>
          <p:spPr>
            <a:xfrm>
              <a:off x="-43814" y="3697438"/>
              <a:ext cx="367665" cy="1311236"/>
            </a:xfrm>
            <a:prstGeom prst="rect">
              <a:avLst/>
            </a:prstGeom>
          </p:spPr>
          <p:style>
            <a:lnRef idx="0">
              <a:schemeClr val="accent1"/>
            </a:lnRef>
            <a:fillRef idx="3">
              <a:schemeClr val="accent1"/>
            </a:fillRef>
            <a:effectRef idx="3">
              <a:schemeClr val="accent1"/>
            </a:effectRef>
            <a:fontRef idx="minor">
              <a:schemeClr val="lt1"/>
            </a:fontRef>
          </p:style>
          <p:txBody>
            <a:bodyPr vert="vert270" anchor="ctr"/>
            <a:lstStyle/>
            <a:p>
              <a:pPr algn="ctr" defTabSz="685800" eaLnBrk="1" fontAlgn="auto" hangingPunct="1">
                <a:spcBef>
                  <a:spcPts val="0"/>
                </a:spcBef>
                <a:spcAft>
                  <a:spcPts val="0"/>
                </a:spcAft>
                <a:defRPr/>
              </a:pPr>
              <a:r>
                <a:rPr lang="en-US" sz="1200" b="1" dirty="0">
                  <a:solidFill>
                    <a:prstClr val="white"/>
                  </a:solidFill>
                </a:rPr>
                <a:t>MISE EN ŒUVRE</a:t>
              </a:r>
            </a:p>
          </p:txBody>
        </p:sp>
        <p:sp>
          <p:nvSpPr>
            <p:cNvPr id="25" name="Rectangle 24">
              <a:extLst>
                <a:ext uri="{FF2B5EF4-FFF2-40B4-BE49-F238E27FC236}">
                  <a16:creationId xmlns:a16="http://schemas.microsoft.com/office/drawing/2014/main" id="{DC8A7484-99F2-49C4-AE3E-333F7828C2EC}"/>
                </a:ext>
              </a:extLst>
            </p:cNvPr>
            <p:cNvSpPr/>
            <p:nvPr/>
          </p:nvSpPr>
          <p:spPr>
            <a:xfrm>
              <a:off x="-53340" y="5011680"/>
              <a:ext cx="377190" cy="998039"/>
            </a:xfrm>
            <a:prstGeom prst="rect">
              <a:avLst/>
            </a:prstGeom>
          </p:spPr>
          <p:style>
            <a:lnRef idx="0">
              <a:schemeClr val="accent3"/>
            </a:lnRef>
            <a:fillRef idx="3">
              <a:schemeClr val="accent3"/>
            </a:fillRef>
            <a:effectRef idx="3">
              <a:schemeClr val="accent3"/>
            </a:effectRef>
            <a:fontRef idx="minor">
              <a:schemeClr val="lt1"/>
            </a:fontRef>
          </p:style>
          <p:txBody>
            <a:bodyPr vert="vert270" anchor="ctr"/>
            <a:lstStyle/>
            <a:p>
              <a:pPr algn="ctr" defTabSz="685800" eaLnBrk="1" fontAlgn="auto" hangingPunct="1">
                <a:spcBef>
                  <a:spcPts val="0"/>
                </a:spcBef>
                <a:spcAft>
                  <a:spcPts val="0"/>
                </a:spcAft>
                <a:defRPr/>
              </a:pPr>
              <a:r>
                <a:rPr lang="en-US" sz="1350" b="1" dirty="0">
                  <a:solidFill>
                    <a:prstClr val="white"/>
                  </a:solidFill>
                </a:rPr>
                <a:t>REVENUS</a:t>
              </a:r>
            </a:p>
          </p:txBody>
        </p:sp>
        <p:sp>
          <p:nvSpPr>
            <p:cNvPr id="26" name="Title 1">
              <a:extLst>
                <a:ext uri="{FF2B5EF4-FFF2-40B4-BE49-F238E27FC236}">
                  <a16:creationId xmlns:a16="http://schemas.microsoft.com/office/drawing/2014/main" id="{29FB623A-20D0-0FE2-BD8E-F56C0EFF5F1E}"/>
                </a:ext>
              </a:extLst>
            </p:cNvPr>
            <p:cNvSpPr txBox="1">
              <a:spLocks/>
            </p:cNvSpPr>
            <p:nvPr/>
          </p:nvSpPr>
          <p:spPr>
            <a:xfrm>
              <a:off x="323850" y="866061"/>
              <a:ext cx="8229600" cy="251222"/>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fontAlgn="auto">
                <a:spcAft>
                  <a:spcPts val="0"/>
                </a:spcAft>
                <a:defRPr/>
              </a:pPr>
              <a:r>
                <a:rPr lang="en-US" sz="1500" b="1" dirty="0">
                  <a:solidFill>
                    <a:prstClr val="black"/>
                  </a:solidFill>
                </a:rPr>
                <a:t>OPTIONS DE DÉVELOPPEMENT</a:t>
              </a:r>
            </a:p>
          </p:txBody>
        </p:sp>
        <p:sp>
          <p:nvSpPr>
            <p:cNvPr id="27" name="Rounded Rectangle 1">
              <a:extLst>
                <a:ext uri="{FF2B5EF4-FFF2-40B4-BE49-F238E27FC236}">
                  <a16:creationId xmlns:a16="http://schemas.microsoft.com/office/drawing/2014/main" id="{2772D743-E48B-984C-EBC4-27CB24D85FB8}"/>
                </a:ext>
              </a:extLst>
            </p:cNvPr>
            <p:cNvSpPr/>
            <p:nvPr/>
          </p:nvSpPr>
          <p:spPr>
            <a:xfrm>
              <a:off x="3446012" y="1116110"/>
              <a:ext cx="1001406" cy="590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eaLnBrk="1" fontAlgn="auto" hangingPunct="1">
                <a:spcBef>
                  <a:spcPts val="0"/>
                </a:spcBef>
                <a:spcAft>
                  <a:spcPts val="0"/>
                </a:spcAft>
                <a:defRPr/>
              </a:pPr>
              <a:r>
                <a:rPr lang="en-US" sz="900" dirty="0">
                  <a:solidFill>
                    <a:schemeClr val="tx1"/>
                  </a:solidFill>
                </a:rPr>
                <a:t>PRODUCTION</a:t>
              </a:r>
            </a:p>
            <a:p>
              <a:pPr algn="ctr" defTabSz="685800" eaLnBrk="1" fontAlgn="auto" hangingPunct="1">
                <a:spcBef>
                  <a:spcPts val="0"/>
                </a:spcBef>
                <a:spcAft>
                  <a:spcPts val="0"/>
                </a:spcAft>
                <a:defRPr/>
              </a:pPr>
              <a:r>
                <a:rPr lang="en-US" sz="900" dirty="0">
                  <a:solidFill>
                    <a:schemeClr val="tx1"/>
                  </a:solidFill>
                </a:rPr>
                <a:t>OPTION</a:t>
              </a:r>
            </a:p>
          </p:txBody>
        </p:sp>
        <p:sp>
          <p:nvSpPr>
            <p:cNvPr id="28" name="Rectangle 27">
              <a:extLst>
                <a:ext uri="{FF2B5EF4-FFF2-40B4-BE49-F238E27FC236}">
                  <a16:creationId xmlns:a16="http://schemas.microsoft.com/office/drawing/2014/main" id="{1904A91F-2E42-AC0C-F6C0-836D294F42B1}"/>
                </a:ext>
              </a:extLst>
            </p:cNvPr>
            <p:cNvSpPr>
              <a:spLocks noChangeArrowheads="1"/>
            </p:cNvSpPr>
            <p:nvPr/>
          </p:nvSpPr>
          <p:spPr bwMode="auto">
            <a:xfrm>
              <a:off x="3423723" y="4522680"/>
              <a:ext cx="1023695" cy="998792"/>
            </a:xfrm>
            <a:prstGeom prst="rect">
              <a:avLst/>
            </a:prstGeom>
            <a:blipFill dpi="0" rotWithShape="0">
              <a:blip r:embed="rId4"/>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800" b="1" dirty="0">
                  <a:solidFill>
                    <a:prstClr val="black"/>
                  </a:solidFill>
                  <a:latin typeface="+mn-lt"/>
                  <a:cs typeface="+mn-cs"/>
                </a:rPr>
                <a:t>IPP</a:t>
              </a:r>
            </a:p>
          </p:txBody>
        </p:sp>
        <p:cxnSp>
          <p:nvCxnSpPr>
            <p:cNvPr id="29" name="Straight Connector 28">
              <a:extLst>
                <a:ext uri="{FF2B5EF4-FFF2-40B4-BE49-F238E27FC236}">
                  <a16:creationId xmlns:a16="http://schemas.microsoft.com/office/drawing/2014/main" id="{E9E16094-8786-B3D9-44F9-F0BFE87B9C5E}"/>
                </a:ext>
              </a:extLst>
            </p:cNvPr>
            <p:cNvCxnSpPr>
              <a:stCxn id="27" idx="1"/>
            </p:cNvCxnSpPr>
            <p:nvPr/>
          </p:nvCxnSpPr>
          <p:spPr>
            <a:xfrm flipH="1">
              <a:off x="3415763" y="1412517"/>
              <a:ext cx="30250" cy="45612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6B4C436-9BA2-818A-CC68-0D95096EC80A}"/>
                </a:ext>
              </a:extLst>
            </p:cNvPr>
            <p:cNvCxnSpPr/>
            <p:nvPr/>
          </p:nvCxnSpPr>
          <p:spPr>
            <a:xfrm>
              <a:off x="5299172" y="1717352"/>
              <a:ext cx="0" cy="4292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057FEF-0F38-CB79-7AF9-B1D9456FE2E8}"/>
                </a:ext>
              </a:extLst>
            </p:cNvPr>
            <p:cNvCxnSpPr/>
            <p:nvPr/>
          </p:nvCxnSpPr>
          <p:spPr>
            <a:xfrm>
              <a:off x="5943956" y="1707519"/>
              <a:ext cx="0" cy="4292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892BD3-3547-6094-E2EB-21F9F86CC33E}"/>
                </a:ext>
              </a:extLst>
            </p:cNvPr>
            <p:cNvCxnSpPr/>
            <p:nvPr/>
          </p:nvCxnSpPr>
          <p:spPr>
            <a:xfrm>
              <a:off x="7087056" y="1717352"/>
              <a:ext cx="0" cy="4292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CD911B3-2B44-2420-D0FA-98529DBA78A3}"/>
                </a:ext>
              </a:extLst>
            </p:cNvPr>
            <p:cNvCxnSpPr/>
            <p:nvPr/>
          </p:nvCxnSpPr>
          <p:spPr>
            <a:xfrm>
              <a:off x="8214236" y="1717352"/>
              <a:ext cx="0" cy="4292980"/>
            </a:xfrm>
            <a:prstGeom prst="line">
              <a:avLst/>
            </a:prstGeom>
          </p:spPr>
          <p:style>
            <a:lnRef idx="1">
              <a:schemeClr val="accent1"/>
            </a:lnRef>
            <a:fillRef idx="0">
              <a:schemeClr val="accent1"/>
            </a:fillRef>
            <a:effectRef idx="0">
              <a:schemeClr val="accent1"/>
            </a:effectRef>
            <a:fontRef idx="minor">
              <a:schemeClr val="tx1"/>
            </a:fontRef>
          </p:style>
        </p:cxnSp>
        <p:sp>
          <p:nvSpPr>
            <p:cNvPr id="34" name="Rounded Rectangle 62">
              <a:extLst>
                <a:ext uri="{FF2B5EF4-FFF2-40B4-BE49-F238E27FC236}">
                  <a16:creationId xmlns:a16="http://schemas.microsoft.com/office/drawing/2014/main" id="{DD8891DE-EA5C-3810-DA60-9C54354F3F04}"/>
                </a:ext>
              </a:extLst>
            </p:cNvPr>
            <p:cNvSpPr/>
            <p:nvPr/>
          </p:nvSpPr>
          <p:spPr>
            <a:xfrm>
              <a:off x="4468116" y="1131563"/>
              <a:ext cx="851752" cy="591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eaLnBrk="1" fontAlgn="auto" hangingPunct="1">
                <a:spcBef>
                  <a:spcPts val="0"/>
                </a:spcBef>
                <a:spcAft>
                  <a:spcPts val="0"/>
                </a:spcAft>
                <a:defRPr/>
              </a:pPr>
              <a:r>
                <a:rPr lang="en-US" sz="800" dirty="0">
                  <a:solidFill>
                    <a:schemeClr val="tx1"/>
                  </a:solidFill>
                </a:rPr>
                <a:t>DÉVELOPPEMENT CONJOINT DE LA VAPEUR</a:t>
              </a:r>
            </a:p>
          </p:txBody>
        </p:sp>
        <p:sp>
          <p:nvSpPr>
            <p:cNvPr id="35" name="Rectangle 34">
              <a:extLst>
                <a:ext uri="{FF2B5EF4-FFF2-40B4-BE49-F238E27FC236}">
                  <a16:creationId xmlns:a16="http://schemas.microsoft.com/office/drawing/2014/main" id="{8773DC19-AD0E-FE86-AFF3-FD05DB1ED8CA}"/>
                </a:ext>
              </a:extLst>
            </p:cNvPr>
            <p:cNvSpPr>
              <a:spLocks noChangeArrowheads="1"/>
            </p:cNvSpPr>
            <p:nvPr/>
          </p:nvSpPr>
          <p:spPr bwMode="auto">
            <a:xfrm>
              <a:off x="4437866" y="4522680"/>
              <a:ext cx="872450" cy="986149"/>
            </a:xfrm>
            <a:prstGeom prst="rect">
              <a:avLst/>
            </a:prstGeom>
            <a:blipFill dpi="0" rotWithShape="0">
              <a:blip r:embed="rId4"/>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500" b="1" dirty="0">
                  <a:solidFill>
                    <a:prstClr val="black"/>
                  </a:solidFill>
                  <a:latin typeface="+mn-lt"/>
                  <a:cs typeface="+mn-cs"/>
                </a:rPr>
                <a:t>IPP</a:t>
              </a:r>
            </a:p>
          </p:txBody>
        </p:sp>
        <p:sp>
          <p:nvSpPr>
            <p:cNvPr id="36" name="Rectangle 35">
              <a:extLst>
                <a:ext uri="{FF2B5EF4-FFF2-40B4-BE49-F238E27FC236}">
                  <a16:creationId xmlns:a16="http://schemas.microsoft.com/office/drawing/2014/main" id="{C8D4C43F-4A76-20DE-EBB6-F9C3A25515B4}"/>
                </a:ext>
              </a:extLst>
            </p:cNvPr>
            <p:cNvSpPr>
              <a:spLocks noChangeArrowheads="1"/>
            </p:cNvSpPr>
            <p:nvPr/>
          </p:nvSpPr>
          <p:spPr bwMode="auto">
            <a:xfrm>
              <a:off x="5334197" y="3675603"/>
              <a:ext cx="913843" cy="2315062"/>
            </a:xfrm>
            <a:prstGeom prst="rect">
              <a:avLst/>
            </a:prstGeom>
            <a:blipFill dpi="0" rotWithShape="0">
              <a:blip r:embed="rId4"/>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500" b="1" dirty="0">
                  <a:solidFill>
                    <a:prstClr val="black"/>
                  </a:solidFill>
                  <a:latin typeface="+mn-lt"/>
                  <a:cs typeface="+mn-cs"/>
                </a:rPr>
                <a:t>IPP</a:t>
              </a:r>
            </a:p>
          </p:txBody>
        </p:sp>
        <p:sp>
          <p:nvSpPr>
            <p:cNvPr id="37" name="Rounded Rectangle 36">
              <a:extLst>
                <a:ext uri="{FF2B5EF4-FFF2-40B4-BE49-F238E27FC236}">
                  <a16:creationId xmlns:a16="http://schemas.microsoft.com/office/drawing/2014/main" id="{86F31F98-45D8-D93B-8A57-3CBD5D3251EA}"/>
                </a:ext>
              </a:extLst>
            </p:cNvPr>
            <p:cNvSpPr/>
            <p:nvPr/>
          </p:nvSpPr>
          <p:spPr>
            <a:xfrm>
              <a:off x="5334197" y="1138587"/>
              <a:ext cx="990262" cy="590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eaLnBrk="1" fontAlgn="auto" hangingPunct="1">
                <a:spcBef>
                  <a:spcPts val="0"/>
                </a:spcBef>
                <a:spcAft>
                  <a:spcPts val="0"/>
                </a:spcAft>
                <a:defRPr/>
              </a:pPr>
              <a:r>
                <a:rPr lang="en-US" sz="900" dirty="0">
                  <a:solidFill>
                    <a:schemeClr val="tx1"/>
                  </a:solidFill>
                </a:rPr>
                <a:t>PRODUCTION </a:t>
              </a:r>
            </a:p>
          </p:txBody>
        </p:sp>
        <p:sp>
          <p:nvSpPr>
            <p:cNvPr id="38" name="Rectangle 37">
              <a:extLst>
                <a:ext uri="{FF2B5EF4-FFF2-40B4-BE49-F238E27FC236}">
                  <a16:creationId xmlns:a16="http://schemas.microsoft.com/office/drawing/2014/main" id="{CD933125-EBF3-1227-8E51-C15425AC08CB}"/>
                </a:ext>
              </a:extLst>
            </p:cNvPr>
            <p:cNvSpPr>
              <a:spLocks noChangeArrowheads="1"/>
            </p:cNvSpPr>
            <p:nvPr/>
          </p:nvSpPr>
          <p:spPr bwMode="auto">
            <a:xfrm>
              <a:off x="6248041" y="2870669"/>
              <a:ext cx="1143100" cy="3129829"/>
            </a:xfrm>
            <a:prstGeom prst="rect">
              <a:avLst/>
            </a:prstGeom>
            <a:blipFill dpi="0" rotWithShape="0">
              <a:blip r:embed="rId4"/>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500" b="1" dirty="0">
                  <a:solidFill>
                    <a:prstClr val="black"/>
                  </a:solidFill>
                  <a:latin typeface="+mn-lt"/>
                  <a:cs typeface="+mn-cs"/>
                </a:rPr>
                <a:t>IPP</a:t>
              </a:r>
            </a:p>
          </p:txBody>
        </p:sp>
        <p:sp>
          <p:nvSpPr>
            <p:cNvPr id="39" name="Rectangle 38">
              <a:extLst>
                <a:ext uri="{FF2B5EF4-FFF2-40B4-BE49-F238E27FC236}">
                  <a16:creationId xmlns:a16="http://schemas.microsoft.com/office/drawing/2014/main" id="{FB9CD5DF-D532-AF65-8637-B0C4E0408153}"/>
                </a:ext>
              </a:extLst>
            </p:cNvPr>
            <p:cNvSpPr>
              <a:spLocks noChangeArrowheads="1"/>
            </p:cNvSpPr>
            <p:nvPr/>
          </p:nvSpPr>
          <p:spPr bwMode="auto">
            <a:xfrm>
              <a:off x="7391141" y="1707519"/>
              <a:ext cx="990262" cy="4283146"/>
            </a:xfrm>
            <a:prstGeom prst="rect">
              <a:avLst/>
            </a:prstGeom>
            <a:blipFill dpi="0" rotWithShape="0">
              <a:blip r:embed="rId4"/>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350" b="1" dirty="0">
                  <a:solidFill>
                    <a:prstClr val="black"/>
                  </a:solidFill>
                  <a:latin typeface="+mn-lt"/>
                  <a:cs typeface="+mn-cs"/>
                </a:rPr>
                <a:t>IPP</a:t>
              </a:r>
            </a:p>
          </p:txBody>
        </p:sp>
        <p:cxnSp>
          <p:nvCxnSpPr>
            <p:cNvPr id="40" name="Straight Connector 39">
              <a:extLst>
                <a:ext uri="{FF2B5EF4-FFF2-40B4-BE49-F238E27FC236}">
                  <a16:creationId xmlns:a16="http://schemas.microsoft.com/office/drawing/2014/main" id="{4B3004B6-0521-B747-94CA-66C9AA293145}"/>
                </a:ext>
              </a:extLst>
            </p:cNvPr>
            <p:cNvCxnSpPr/>
            <p:nvPr/>
          </p:nvCxnSpPr>
          <p:spPr>
            <a:xfrm>
              <a:off x="2713664" y="1706114"/>
              <a:ext cx="5486244"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Rounded Rectangle 65">
              <a:extLst>
                <a:ext uri="{FF2B5EF4-FFF2-40B4-BE49-F238E27FC236}">
                  <a16:creationId xmlns:a16="http://schemas.microsoft.com/office/drawing/2014/main" id="{3A4D8F27-83AA-F3F0-A227-582EB38613EF}"/>
                </a:ext>
              </a:extLst>
            </p:cNvPr>
            <p:cNvSpPr/>
            <p:nvPr/>
          </p:nvSpPr>
          <p:spPr>
            <a:xfrm>
              <a:off x="7391141" y="1116110"/>
              <a:ext cx="990262" cy="5900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eaLnBrk="1" fontAlgn="auto" hangingPunct="1">
                <a:spcBef>
                  <a:spcPts val="0"/>
                </a:spcBef>
                <a:spcAft>
                  <a:spcPts val="0"/>
                </a:spcAft>
                <a:defRPr/>
              </a:pPr>
              <a:r>
                <a:rPr lang="en-US" sz="900" dirty="0">
                  <a:solidFill>
                    <a:schemeClr val="tx1"/>
                  </a:solidFill>
                </a:rPr>
                <a:t>CONCESSION TOTALE</a:t>
              </a:r>
            </a:p>
          </p:txBody>
        </p:sp>
        <p:sp>
          <p:nvSpPr>
            <p:cNvPr id="42" name="Rectangle 41">
              <a:extLst>
                <a:ext uri="{FF2B5EF4-FFF2-40B4-BE49-F238E27FC236}">
                  <a16:creationId xmlns:a16="http://schemas.microsoft.com/office/drawing/2014/main" id="{567D027A-46E8-16B4-ABF8-259B008883CA}"/>
                </a:ext>
              </a:extLst>
            </p:cNvPr>
            <p:cNvSpPr>
              <a:spLocks noChangeArrowheads="1"/>
            </p:cNvSpPr>
            <p:nvPr/>
          </p:nvSpPr>
          <p:spPr bwMode="auto">
            <a:xfrm>
              <a:off x="3423723" y="1718757"/>
              <a:ext cx="1010959" cy="2798303"/>
            </a:xfrm>
            <a:prstGeom prst="rect">
              <a:avLst/>
            </a:prstGeom>
            <a:blipFill dpi="0" rotWithShape="0">
              <a:blip r:embed="rId5"/>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500" b="1" dirty="0">
                  <a:solidFill>
                    <a:prstClr val="black"/>
                  </a:solidFill>
                  <a:latin typeface="+mn-lt"/>
                  <a:cs typeface="+mn-cs"/>
                </a:rPr>
                <a:t>Gov</a:t>
              </a:r>
            </a:p>
          </p:txBody>
        </p:sp>
        <p:sp>
          <p:nvSpPr>
            <p:cNvPr id="43" name="Rectangle 42">
              <a:extLst>
                <a:ext uri="{FF2B5EF4-FFF2-40B4-BE49-F238E27FC236}">
                  <a16:creationId xmlns:a16="http://schemas.microsoft.com/office/drawing/2014/main" id="{B78E84B4-766F-2906-561B-5CC740A3C03F}"/>
                </a:ext>
              </a:extLst>
            </p:cNvPr>
            <p:cNvSpPr>
              <a:spLocks noChangeArrowheads="1"/>
            </p:cNvSpPr>
            <p:nvPr/>
          </p:nvSpPr>
          <p:spPr bwMode="auto">
            <a:xfrm>
              <a:off x="3423723" y="5534115"/>
              <a:ext cx="4957680" cy="488860"/>
            </a:xfrm>
            <a:prstGeom prst="rect">
              <a:avLst/>
            </a:prstGeom>
            <a:blipFill dpi="0" rotWithShape="0">
              <a:blip r:embed="rId5"/>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500" b="1" dirty="0">
                  <a:solidFill>
                    <a:prstClr val="black"/>
                  </a:solidFill>
                  <a:latin typeface="+mn-lt"/>
                  <a:cs typeface="+mn-cs"/>
                </a:rPr>
                <a:t>Gov</a:t>
              </a:r>
            </a:p>
          </p:txBody>
        </p:sp>
        <p:sp>
          <p:nvSpPr>
            <p:cNvPr id="44" name="Rectangle 43">
              <a:extLst>
                <a:ext uri="{FF2B5EF4-FFF2-40B4-BE49-F238E27FC236}">
                  <a16:creationId xmlns:a16="http://schemas.microsoft.com/office/drawing/2014/main" id="{513A63CA-1B80-FB89-8AE2-82519D8FD80F}"/>
                </a:ext>
              </a:extLst>
            </p:cNvPr>
            <p:cNvSpPr/>
            <p:nvPr/>
          </p:nvSpPr>
          <p:spPr>
            <a:xfrm>
              <a:off x="4438651" y="2468064"/>
              <a:ext cx="430356" cy="2055449"/>
            </a:xfrm>
            <a:prstGeom prst="rect">
              <a:avLst/>
            </a:prstGeom>
            <a:pattFill prst="pct5">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defTabSz="685800" eaLnBrk="1" fontAlgn="auto" hangingPunct="1">
                <a:spcBef>
                  <a:spcPts val="0"/>
                </a:spcBef>
                <a:spcAft>
                  <a:spcPts val="0"/>
                </a:spcAft>
                <a:defRPr/>
              </a:pPr>
              <a:r>
                <a:rPr lang="en-US" sz="1500" b="1" dirty="0">
                  <a:solidFill>
                    <a:prstClr val="black"/>
                  </a:solidFill>
                </a:rPr>
                <a:t>Gov</a:t>
              </a:r>
            </a:p>
          </p:txBody>
        </p:sp>
        <p:sp>
          <p:nvSpPr>
            <p:cNvPr id="46" name="Rectangle 45">
              <a:extLst>
                <a:ext uri="{FF2B5EF4-FFF2-40B4-BE49-F238E27FC236}">
                  <a16:creationId xmlns:a16="http://schemas.microsoft.com/office/drawing/2014/main" id="{2DACC1DC-9765-48C1-F54A-94134B9E65FE}"/>
                </a:ext>
              </a:extLst>
            </p:cNvPr>
            <p:cNvSpPr>
              <a:spLocks noChangeArrowheads="1"/>
            </p:cNvSpPr>
            <p:nvPr/>
          </p:nvSpPr>
          <p:spPr bwMode="auto">
            <a:xfrm>
              <a:off x="5334197" y="1724376"/>
              <a:ext cx="913843" cy="1968083"/>
            </a:xfrm>
            <a:prstGeom prst="rect">
              <a:avLst/>
            </a:prstGeom>
            <a:blipFill dpi="0" rotWithShape="0">
              <a:blip r:embed="rId5"/>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500" b="1" dirty="0">
                  <a:solidFill>
                    <a:prstClr val="black"/>
                  </a:solidFill>
                  <a:latin typeface="+mn-lt"/>
                  <a:cs typeface="+mn-cs"/>
                </a:rPr>
                <a:t>Gov</a:t>
              </a:r>
            </a:p>
          </p:txBody>
        </p:sp>
        <p:sp>
          <p:nvSpPr>
            <p:cNvPr id="47" name="Rectangle 46">
              <a:extLst>
                <a:ext uri="{FF2B5EF4-FFF2-40B4-BE49-F238E27FC236}">
                  <a16:creationId xmlns:a16="http://schemas.microsoft.com/office/drawing/2014/main" id="{F04710A5-58AA-8105-5E37-9E6339B47CC8}"/>
                </a:ext>
              </a:extLst>
            </p:cNvPr>
            <p:cNvSpPr>
              <a:spLocks noChangeArrowheads="1"/>
            </p:cNvSpPr>
            <p:nvPr/>
          </p:nvSpPr>
          <p:spPr bwMode="auto">
            <a:xfrm>
              <a:off x="6248041" y="1735615"/>
              <a:ext cx="1143100" cy="1161745"/>
            </a:xfrm>
            <a:prstGeom prst="rect">
              <a:avLst/>
            </a:prstGeom>
            <a:blipFill dpi="0" rotWithShape="0">
              <a:blip r:embed="rId5"/>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500" b="1" dirty="0">
                  <a:solidFill>
                    <a:prstClr val="black"/>
                  </a:solidFill>
                  <a:latin typeface="+mn-lt"/>
                  <a:cs typeface="+mn-cs"/>
                </a:rPr>
                <a:t>Gov</a:t>
              </a:r>
            </a:p>
          </p:txBody>
        </p:sp>
        <p:cxnSp>
          <p:nvCxnSpPr>
            <p:cNvPr id="48" name="Straight Connector 47">
              <a:extLst>
                <a:ext uri="{FF2B5EF4-FFF2-40B4-BE49-F238E27FC236}">
                  <a16:creationId xmlns:a16="http://schemas.microsoft.com/office/drawing/2014/main" id="{D980F8EC-4B55-1D84-A054-23A843D5EAAC}"/>
                </a:ext>
              </a:extLst>
            </p:cNvPr>
            <p:cNvCxnSpPr/>
            <p:nvPr/>
          </p:nvCxnSpPr>
          <p:spPr>
            <a:xfrm>
              <a:off x="2743913" y="2096640"/>
              <a:ext cx="5486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86AA9172-5E6A-AE48-B754-A7C2DEAF9B12}"/>
                </a:ext>
              </a:extLst>
            </p:cNvPr>
            <p:cNvCxnSpPr/>
            <p:nvPr/>
          </p:nvCxnSpPr>
          <p:spPr>
            <a:xfrm>
              <a:off x="2743913" y="2484357"/>
              <a:ext cx="5486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A1A491B-4BB5-762E-1AA8-57758AF2B985}"/>
                </a:ext>
              </a:extLst>
            </p:cNvPr>
            <p:cNvCxnSpPr/>
            <p:nvPr/>
          </p:nvCxnSpPr>
          <p:spPr>
            <a:xfrm>
              <a:off x="2743913" y="2877693"/>
              <a:ext cx="5486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26AF818-C7F8-E0A7-778A-8AAC6BD27D38}"/>
                </a:ext>
              </a:extLst>
            </p:cNvPr>
            <p:cNvCxnSpPr/>
            <p:nvPr/>
          </p:nvCxnSpPr>
          <p:spPr>
            <a:xfrm>
              <a:off x="2743913" y="3285076"/>
              <a:ext cx="5486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C69A304-D15A-6629-D11A-05BD820EA625}"/>
                </a:ext>
              </a:extLst>
            </p:cNvPr>
            <p:cNvCxnSpPr/>
            <p:nvPr/>
          </p:nvCxnSpPr>
          <p:spPr>
            <a:xfrm>
              <a:off x="2743913" y="3684031"/>
              <a:ext cx="5486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C5665F35-84E6-6D3D-11F6-EEA3AA0D77CC}"/>
                </a:ext>
              </a:extLst>
            </p:cNvPr>
            <p:cNvCxnSpPr/>
            <p:nvPr/>
          </p:nvCxnSpPr>
          <p:spPr>
            <a:xfrm>
              <a:off x="2727992" y="4097034"/>
              <a:ext cx="5486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0DAB0BB-6A17-845E-3404-5912746E8758}"/>
                </a:ext>
              </a:extLst>
            </p:cNvPr>
            <p:cNvCxnSpPr/>
            <p:nvPr/>
          </p:nvCxnSpPr>
          <p:spPr>
            <a:xfrm>
              <a:off x="2705703" y="4517061"/>
              <a:ext cx="5486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37194DB-7E6B-2F9D-2334-14595CAB3A2B}"/>
                </a:ext>
              </a:extLst>
            </p:cNvPr>
            <p:cNvCxnSpPr/>
            <p:nvPr/>
          </p:nvCxnSpPr>
          <p:spPr>
            <a:xfrm>
              <a:off x="2727992" y="5021373"/>
              <a:ext cx="5486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49268C2-F26A-D882-0492-A50C23D8622D}"/>
                </a:ext>
              </a:extLst>
            </p:cNvPr>
            <p:cNvCxnSpPr/>
            <p:nvPr/>
          </p:nvCxnSpPr>
          <p:spPr>
            <a:xfrm>
              <a:off x="2743913" y="5520067"/>
              <a:ext cx="5486244"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ounded Rectangle 75">
              <a:extLst>
                <a:ext uri="{FF2B5EF4-FFF2-40B4-BE49-F238E27FC236}">
                  <a16:creationId xmlns:a16="http://schemas.microsoft.com/office/drawing/2014/main" id="{A005C31F-95D0-C9B8-C77D-24F16AA67978}"/>
                </a:ext>
              </a:extLst>
            </p:cNvPr>
            <p:cNvSpPr/>
            <p:nvPr/>
          </p:nvSpPr>
          <p:spPr>
            <a:xfrm>
              <a:off x="2501919" y="1131563"/>
              <a:ext cx="921804" cy="591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defTabSz="685800" eaLnBrk="1" fontAlgn="auto" hangingPunct="1">
                <a:spcBef>
                  <a:spcPts val="0"/>
                </a:spcBef>
                <a:spcAft>
                  <a:spcPts val="0"/>
                </a:spcAft>
                <a:defRPr/>
              </a:pPr>
              <a:r>
                <a:rPr lang="en-US" sz="1200" dirty="0">
                  <a:solidFill>
                    <a:schemeClr val="tx1"/>
                  </a:solidFill>
                </a:rPr>
                <a:t>Entièrement gouv. </a:t>
              </a:r>
            </a:p>
          </p:txBody>
        </p:sp>
        <p:sp>
          <p:nvSpPr>
            <p:cNvPr id="58" name="Rounded Rectangle 9">
              <a:extLst>
                <a:ext uri="{FF2B5EF4-FFF2-40B4-BE49-F238E27FC236}">
                  <a16:creationId xmlns:a16="http://schemas.microsoft.com/office/drawing/2014/main" id="{B933B08B-5E47-3699-4C95-3DCBA379E2C4}"/>
                </a:ext>
              </a:extLst>
            </p:cNvPr>
            <p:cNvSpPr/>
            <p:nvPr/>
          </p:nvSpPr>
          <p:spPr>
            <a:xfrm>
              <a:off x="6324460" y="1138587"/>
              <a:ext cx="1060313" cy="568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eaLnBrk="1" fontAlgn="auto" hangingPunct="1">
                <a:spcBef>
                  <a:spcPts val="0"/>
                </a:spcBef>
                <a:spcAft>
                  <a:spcPts val="0"/>
                </a:spcAft>
                <a:defRPr/>
              </a:pPr>
              <a:r>
                <a:rPr lang="en-US" sz="825" dirty="0">
                  <a:solidFill>
                    <a:schemeClr val="tx1"/>
                  </a:solidFill>
                </a:rPr>
                <a:t>DÉVELOPPEMENT ET PRODUCTION DE VAPEUR</a:t>
              </a:r>
            </a:p>
          </p:txBody>
        </p:sp>
        <p:sp>
          <p:nvSpPr>
            <p:cNvPr id="59" name="Rectangle 58">
              <a:extLst>
                <a:ext uri="{FF2B5EF4-FFF2-40B4-BE49-F238E27FC236}">
                  <a16:creationId xmlns:a16="http://schemas.microsoft.com/office/drawing/2014/main" id="{6AB9540D-0ACA-AA71-25A0-8C7746BF043F}"/>
                </a:ext>
              </a:extLst>
            </p:cNvPr>
            <p:cNvSpPr>
              <a:spLocks noChangeArrowheads="1"/>
            </p:cNvSpPr>
            <p:nvPr/>
          </p:nvSpPr>
          <p:spPr bwMode="auto">
            <a:xfrm>
              <a:off x="2503512" y="1728590"/>
              <a:ext cx="1007774" cy="4294385"/>
            </a:xfrm>
            <a:prstGeom prst="rect">
              <a:avLst/>
            </a:prstGeom>
            <a:blipFill dpi="0" rotWithShape="0">
              <a:blip r:embed="rId5"/>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500" b="1" dirty="0">
                  <a:solidFill>
                    <a:prstClr val="black"/>
                  </a:solidFill>
                  <a:latin typeface="+mn-lt"/>
                  <a:cs typeface="+mn-cs"/>
                </a:rPr>
                <a:t>Gov</a:t>
              </a:r>
            </a:p>
          </p:txBody>
        </p:sp>
        <p:sp>
          <p:nvSpPr>
            <p:cNvPr id="2" name="Rectangle 1">
              <a:extLst>
                <a:ext uri="{FF2B5EF4-FFF2-40B4-BE49-F238E27FC236}">
                  <a16:creationId xmlns:a16="http://schemas.microsoft.com/office/drawing/2014/main" id="{AA3C054C-FC31-0A7F-1DF2-4B98AFECDC66}"/>
                </a:ext>
              </a:extLst>
            </p:cNvPr>
            <p:cNvSpPr>
              <a:spLocks noChangeArrowheads="1"/>
            </p:cNvSpPr>
            <p:nvPr/>
          </p:nvSpPr>
          <p:spPr bwMode="auto">
            <a:xfrm>
              <a:off x="4447418" y="1728590"/>
              <a:ext cx="870858" cy="745934"/>
            </a:xfrm>
            <a:prstGeom prst="rect">
              <a:avLst/>
            </a:prstGeom>
            <a:blipFill dpi="0" rotWithShape="0">
              <a:blip r:embed="rId5"/>
              <a:srcRect/>
              <a:tile tx="0" ty="0" sx="100000" sy="100000" flip="none" algn="tl"/>
            </a:blipFill>
            <a:ln w="25400" algn="ctr">
              <a:solidFill>
                <a:srgbClr val="385D8A"/>
              </a:solidFill>
              <a:miter lim="800000"/>
              <a:headEnd/>
              <a:tailEnd/>
            </a:ln>
          </p:spPr>
          <p:txBody>
            <a:bodyPr anchor="ctr"/>
            <a:lstStyle/>
            <a:p>
              <a:pPr algn="ctr" defTabSz="685800" eaLnBrk="1" fontAlgn="auto" hangingPunct="1">
                <a:spcBef>
                  <a:spcPts val="0"/>
                </a:spcBef>
                <a:spcAft>
                  <a:spcPts val="0"/>
                </a:spcAft>
                <a:defRPr/>
              </a:pPr>
              <a:r>
                <a:rPr lang="en-US" sz="1500" b="1" dirty="0">
                  <a:solidFill>
                    <a:prstClr val="black"/>
                  </a:solidFill>
                  <a:latin typeface="+mn-lt"/>
                  <a:cs typeface="+mn-cs"/>
                </a:rPr>
                <a:t>Gouv.</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Content Placeholder 3">
            <a:extLst>
              <a:ext uri="{FF2B5EF4-FFF2-40B4-BE49-F238E27FC236}">
                <a16:creationId xmlns:a16="http://schemas.microsoft.com/office/drawing/2014/main" id="{CFB95790-F741-51C6-454C-0ED6949E59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5913" y="77788"/>
            <a:ext cx="1208087" cy="782637"/>
          </a:xfrm>
        </p:spPr>
      </p:pic>
      <p:cxnSp>
        <p:nvCxnSpPr>
          <p:cNvPr id="6" name="Straight Connector 5">
            <a:extLst>
              <a:ext uri="{FF2B5EF4-FFF2-40B4-BE49-F238E27FC236}">
                <a16:creationId xmlns:a16="http://schemas.microsoft.com/office/drawing/2014/main" id="{507E5FED-6DDC-9240-CB89-51C805FE0B4B}"/>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130052" name="Slide Number Placeholder 1">
            <a:extLst>
              <a:ext uri="{FF2B5EF4-FFF2-40B4-BE49-F238E27FC236}">
                <a16:creationId xmlns:a16="http://schemas.microsoft.com/office/drawing/2014/main" id="{0F399944-064D-3082-8DE3-5879DA79EEA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F54021-0CA7-3B4D-BA3C-76A99369A14B}" type="slidenum">
              <a:rPr lang="en-US" altLang="en-US" sz="1200" smtClean="0">
                <a:solidFill>
                  <a:srgbClr val="898989"/>
                </a:solidFill>
                <a:latin typeface="Times New Roman" panose="02020603050405020304" pitchFamily="18" charset="0"/>
              </a:rPr>
              <a:t>24</a:t>
            </a:fld>
            <a:endParaRPr lang="en-US" altLang="en-US" sz="1200">
              <a:solidFill>
                <a:srgbClr val="898989"/>
              </a:solidFill>
              <a:latin typeface="Times New Roman" panose="02020603050405020304" pitchFamily="18" charset="0"/>
            </a:endParaRPr>
          </a:p>
        </p:txBody>
      </p:sp>
      <p:sp>
        <p:nvSpPr>
          <p:cNvPr id="11" name="TextBox 10">
            <a:extLst>
              <a:ext uri="{FF2B5EF4-FFF2-40B4-BE49-F238E27FC236}">
                <a16:creationId xmlns:a16="http://schemas.microsoft.com/office/drawing/2014/main" id="{55A91075-3CC8-6CE3-5BDE-6F77889140CB}"/>
              </a:ext>
            </a:extLst>
          </p:cNvPr>
          <p:cNvSpPr txBox="1"/>
          <p:nvPr/>
        </p:nvSpPr>
        <p:spPr>
          <a:xfrm>
            <a:off x="827088" y="2420938"/>
            <a:ext cx="7108825" cy="1249362"/>
          </a:xfrm>
          <a:prstGeom prst="rect">
            <a:avLst/>
          </a:prstGeom>
          <a:noFill/>
        </p:spPr>
        <p:txBody>
          <a:bodyPr>
            <a:spAutoFit/>
          </a:bodyPr>
          <a:lstStyle/>
          <a:p>
            <a:pPr algn="ctr">
              <a:lnSpc>
                <a:spcPct val="107000"/>
              </a:lnSpc>
              <a:spcBef>
                <a:spcPts val="1200"/>
              </a:spcBef>
              <a:spcAft>
                <a:spcPts val="1200"/>
              </a:spcAft>
              <a:defRPr/>
            </a:pPr>
            <a:r>
              <a:rPr lang="en-US" sz="3600" b="1" kern="0" dirty="0">
                <a:latin typeface="+mn-lt"/>
                <a:ea typeface="Times New Roman" panose="02020603050405020304" pitchFamily="18" charset="0"/>
                <a:cs typeface="Times New Roman" panose="02020603050405020304" pitchFamily="18" charset="0"/>
              </a:rPr>
              <a:t>RISQUES GÉOTHERMIQUES ET STRATÉGIES DE FINANCEMENT</a:t>
            </a:r>
            <a:endParaRPr lang="en-US" sz="4000" b="1" kern="0" dirty="0">
              <a:latin typeface="+mn-lt"/>
              <a:ea typeface="Times New Roman" panose="02020603050405020304" pitchFamily="18" charset="0"/>
              <a:cs typeface="Times New Roman" panose="02020603050405020304"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Content Placeholder 3">
            <a:extLst>
              <a:ext uri="{FF2B5EF4-FFF2-40B4-BE49-F238E27FC236}">
                <a16:creationId xmlns:a16="http://schemas.microsoft.com/office/drawing/2014/main" id="{C78E92C6-FB69-9396-30CF-46B4BA0B395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3AAFBB50-AA1B-73EE-43F5-A109CBAF7B69}"/>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1924" name="Title 1">
            <a:extLst>
              <a:ext uri="{FF2B5EF4-FFF2-40B4-BE49-F238E27FC236}">
                <a16:creationId xmlns:a16="http://schemas.microsoft.com/office/drawing/2014/main" id="{CF9A98DC-1FA2-DF2F-798B-FE0F2A597F00}"/>
              </a:ext>
            </a:extLst>
          </p:cNvPr>
          <p:cNvSpPr txBox="1">
            <a:spLocks/>
          </p:cNvSpPr>
          <p:nvPr/>
        </p:nvSpPr>
        <p:spPr bwMode="auto">
          <a:xfrm>
            <a:off x="107950" y="65088"/>
            <a:ext cx="76374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US" sz="2800" b="1" dirty="0">
                <a:latin typeface="+mn-lt"/>
                <a:ea typeface="Times New Roman" panose="02020603050405020304" pitchFamily="18" charset="0"/>
              </a:rPr>
              <a:t>Risques géothermiques </a:t>
            </a:r>
            <a:endParaRPr lang="en-US" sz="2800" dirty="0">
              <a:latin typeface="+mn-lt"/>
              <a:ea typeface="Times New Roman" panose="02020603050405020304" pitchFamily="18" charset="0"/>
            </a:endParaRPr>
          </a:p>
        </p:txBody>
      </p:sp>
      <p:sp>
        <p:nvSpPr>
          <p:cNvPr id="106501" name="TextBox 6">
            <a:extLst>
              <a:ext uri="{FF2B5EF4-FFF2-40B4-BE49-F238E27FC236}">
                <a16:creationId xmlns:a16="http://schemas.microsoft.com/office/drawing/2014/main" id="{6FAF8404-9D05-D0AC-3761-0D7EB9BBCBE8}"/>
              </a:ext>
            </a:extLst>
          </p:cNvPr>
          <p:cNvSpPr txBox="1">
            <a:spLocks noChangeArrowheads="1"/>
          </p:cNvSpPr>
          <p:nvPr/>
        </p:nvSpPr>
        <p:spPr bwMode="auto">
          <a:xfrm>
            <a:off x="115888" y="931863"/>
            <a:ext cx="8740775" cy="5760551"/>
          </a:xfrm>
          <a:prstGeom prst="rect">
            <a:avLst/>
          </a:prstGeom>
          <a:noFill/>
          <a:ln>
            <a:noFill/>
          </a:ln>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800100" indent="-3429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defRPr/>
            </a:pPr>
            <a:r>
              <a:rPr lang="en-US" altLang="en-US" sz="2000" dirty="0">
                <a:solidFill>
                  <a:srgbClr val="231F20"/>
                </a:solidFill>
                <a:latin typeface="+mn-lt"/>
                <a:cs typeface="Calibri" panose="020F0502020204030204" pitchFamily="34" charset="0"/>
              </a:rPr>
              <a:t>Les facteurs de risque des projets géothermiques sont les mêmes que ceux auxquels est confronté tout projet de production d'électricité connecté au réseau, tels que le risque d'achèvement et de retard, le </a:t>
            </a:r>
            <a:r>
              <a:rPr lang="en-US" altLang="en-US" sz="2000" dirty="0" err="1">
                <a:solidFill>
                  <a:srgbClr val="231F20"/>
                </a:solidFill>
                <a:latin typeface="+mn-lt"/>
                <a:cs typeface="Calibri" panose="020F0502020204030204" pitchFamily="34" charset="0"/>
              </a:rPr>
              <a:t>risque</a:t>
            </a:r>
            <a:r>
              <a:rPr lang="en-US" altLang="en-US" sz="2000" dirty="0">
                <a:solidFill>
                  <a:srgbClr val="231F20"/>
                </a:solidFill>
                <a:latin typeface="+mn-lt"/>
                <a:cs typeface="Calibri" panose="020F0502020204030204" pitchFamily="34" charset="0"/>
              </a:rPr>
              <a:t> de </a:t>
            </a:r>
            <a:r>
              <a:rPr lang="en-US" altLang="en-US" sz="2000" dirty="0" err="1">
                <a:solidFill>
                  <a:srgbClr val="231F20"/>
                </a:solidFill>
                <a:latin typeface="+mn-lt"/>
                <a:cs typeface="Calibri" panose="020F0502020204030204" pitchFamily="34" charset="0"/>
              </a:rPr>
              <a:t>retrait</a:t>
            </a:r>
            <a:r>
              <a:rPr lang="en-US" altLang="en-US" sz="2000" dirty="0">
                <a:solidFill>
                  <a:srgbClr val="231F20"/>
                </a:solidFill>
                <a:latin typeface="+mn-lt"/>
                <a:cs typeface="Calibri" panose="020F0502020204030204" pitchFamily="34" charset="0"/>
              </a:rPr>
              <a:t>, le risque de demande ou de prix du marché, le risque opérationnel et le risque réglementaire. </a:t>
            </a:r>
          </a:p>
          <a:p>
            <a:pPr algn="just">
              <a:spcBef>
                <a:spcPct val="0"/>
              </a:spcBef>
              <a:defRPr/>
            </a:pPr>
            <a:r>
              <a:rPr lang="en-US" altLang="en-US" sz="2000" dirty="0">
                <a:solidFill>
                  <a:srgbClr val="231F20"/>
                </a:solidFill>
                <a:latin typeface="+mn-lt"/>
                <a:cs typeface="Calibri" panose="020F0502020204030204" pitchFamily="34" charset="0"/>
              </a:rPr>
              <a:t>En outre, deux risques majeurs distinguent la géothermie de la plupart des autres technologies de production d'électricité ; </a:t>
            </a:r>
          </a:p>
          <a:p>
            <a:pPr algn="just">
              <a:spcBef>
                <a:spcPct val="0"/>
              </a:spcBef>
              <a:buFontTx/>
              <a:buNone/>
              <a:defRPr/>
            </a:pPr>
            <a:endParaRPr lang="en-US" altLang="en-US" sz="2000" dirty="0">
              <a:solidFill>
                <a:srgbClr val="231F20"/>
              </a:solidFill>
              <a:latin typeface="+mn-lt"/>
              <a:cs typeface="Calibri" panose="020F0502020204030204" pitchFamily="34" charset="0"/>
            </a:endParaRPr>
          </a:p>
          <a:p>
            <a:pPr lvl="1" algn="just">
              <a:spcBef>
                <a:spcPct val="0"/>
              </a:spcBef>
              <a:spcAft>
                <a:spcPts val="500"/>
              </a:spcAft>
              <a:buFont typeface="Wingdings" panose="05000000000000000000" pitchFamily="2" charset="2"/>
              <a:buChar char="Ø"/>
              <a:defRPr/>
            </a:pPr>
            <a:r>
              <a:rPr lang="en-US" altLang="en-US" sz="2000" b="1" dirty="0">
                <a:solidFill>
                  <a:srgbClr val="231F20"/>
                </a:solidFill>
                <a:latin typeface="+mn-lt"/>
                <a:cs typeface="Calibri" panose="020F0502020204030204" pitchFamily="34" charset="0"/>
              </a:rPr>
              <a:t>Risque lié à la ressource ou à l'exploration </a:t>
            </a:r>
            <a:r>
              <a:rPr lang="en-US" altLang="en-US" sz="2000" dirty="0">
                <a:solidFill>
                  <a:srgbClr val="231F20"/>
                </a:solidFill>
                <a:latin typeface="+mn-lt"/>
                <a:cs typeface="Calibri" panose="020F0502020204030204" pitchFamily="34" charset="0"/>
              </a:rPr>
              <a:t>qui reflète la difficulté d'estimer la capacité de la ressource d'un champ géothermique et les coûts associés à cette incertitude. La nature des risques opérationnels auxquels est confronté un projet géothermique est également influencée par les risques liés aux ressources. </a:t>
            </a:r>
            <a:endParaRPr lang="en-US" altLang="en-US" sz="2000" dirty="0">
              <a:latin typeface="+mn-lt"/>
              <a:cs typeface="Times New Roman" panose="02020603050405020304" pitchFamily="18" charset="0"/>
            </a:endParaRPr>
          </a:p>
          <a:p>
            <a:pPr lvl="1" algn="just">
              <a:spcBef>
                <a:spcPts val="500"/>
              </a:spcBef>
              <a:buFont typeface="Wingdings" panose="05000000000000000000" pitchFamily="2" charset="2"/>
              <a:buChar char="Ø"/>
              <a:defRPr/>
            </a:pPr>
            <a:r>
              <a:rPr lang="en-US" altLang="en-US" sz="2000" b="1" dirty="0">
                <a:solidFill>
                  <a:srgbClr val="231F20"/>
                </a:solidFill>
                <a:latin typeface="+mn-lt"/>
                <a:cs typeface="Calibri" panose="020F0502020204030204" pitchFamily="34" charset="0"/>
              </a:rPr>
              <a:t>Risque de financement </a:t>
            </a:r>
            <a:r>
              <a:rPr lang="en-US" altLang="en-US" sz="2000" dirty="0">
                <a:solidFill>
                  <a:srgbClr val="231F20"/>
                </a:solidFill>
                <a:latin typeface="+mn-lt"/>
                <a:cs typeface="Calibri" panose="020F0502020204030204" pitchFamily="34" charset="0"/>
              </a:rPr>
              <a:t>dû au long délai (décalage) entre l'investissement initial et le début des revenus. Le risque lié à ce long délai est exacerbé par le profil de coût typique des projets géothermiques, avec un coût d'investissement initial élevé (suivi d'un coût d'exploitation et de maintenance relativement faible). </a:t>
            </a:r>
            <a:endParaRPr lang="en-US" altLang="en-US" sz="2000" dirty="0">
              <a:latin typeface="+mn-lt"/>
              <a:cs typeface="Times New Roman" panose="02020603050405020304" pitchFamily="18"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75CBF75A-C600-EC81-EA0A-E584DAD004BF}"/>
              </a:ext>
            </a:extLst>
          </p:cNvPr>
          <p:cNvSpPr>
            <a:spLocks noGrp="1"/>
          </p:cNvSpPr>
          <p:nvPr>
            <p:ph type="title"/>
          </p:nvPr>
        </p:nvSpPr>
        <p:spPr>
          <a:xfrm>
            <a:off x="142875" y="225425"/>
            <a:ext cx="7637463" cy="723900"/>
          </a:xfrm>
        </p:spPr>
        <p:txBody>
          <a:bodyPr>
            <a:normAutofit/>
          </a:bodyPr>
          <a:lstStyle/>
          <a:p>
            <a:pPr marL="342900" indent="-342900" algn="l">
              <a:defRPr/>
            </a:pPr>
            <a:r>
              <a:rPr lang="en-US" altLang="en-US" sz="2800" b="1" kern="1200" dirty="0">
                <a:solidFill>
                  <a:srgbClr val="002060"/>
                </a:solidFill>
                <a:ea typeface="MS PGothic" charset="0"/>
                <a:cs typeface="Times New Roman" charset="0"/>
              </a:rPr>
              <a:t>PROFIL DE RISQUE GÉOTHERMIQUE</a:t>
            </a:r>
          </a:p>
        </p:txBody>
      </p:sp>
      <p:pic>
        <p:nvPicPr>
          <p:cNvPr id="134147" name="Content Placeholder 3">
            <a:extLst>
              <a:ext uri="{FF2B5EF4-FFF2-40B4-BE49-F238E27FC236}">
                <a16:creationId xmlns:a16="http://schemas.microsoft.com/office/drawing/2014/main" id="{83A2EF08-EDA8-B742-9B3D-44E8DFD5675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315200" y="44450"/>
            <a:ext cx="1835150" cy="936625"/>
          </a:xfrm>
        </p:spPr>
      </p:pic>
      <p:cxnSp>
        <p:nvCxnSpPr>
          <p:cNvPr id="6" name="Straight Connector 5">
            <a:extLst>
              <a:ext uri="{FF2B5EF4-FFF2-40B4-BE49-F238E27FC236}">
                <a16:creationId xmlns:a16="http://schemas.microsoft.com/office/drawing/2014/main" id="{CAF649B7-4A74-0671-A358-31A7ADEA445C}"/>
              </a:ext>
            </a:extLst>
          </p:cNvPr>
          <p:cNvCxnSpPr/>
          <p:nvPr/>
        </p:nvCxnSpPr>
        <p:spPr>
          <a:xfrm>
            <a:off x="-7938" y="1052513"/>
            <a:ext cx="9144001"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cxnSp>
        <p:nvCxnSpPr>
          <p:cNvPr id="134149" name="Straight Connector 226">
            <a:extLst>
              <a:ext uri="{FF2B5EF4-FFF2-40B4-BE49-F238E27FC236}">
                <a16:creationId xmlns:a16="http://schemas.microsoft.com/office/drawing/2014/main" id="{560EF35D-8A93-1C6F-DD5D-0A1D26872854}"/>
              </a:ext>
            </a:extLst>
          </p:cNvPr>
          <p:cNvCxnSpPr>
            <a:cxnSpLocks noChangeShapeType="1"/>
          </p:cNvCxnSpPr>
          <p:nvPr/>
        </p:nvCxnSpPr>
        <p:spPr bwMode="auto">
          <a:xfrm>
            <a:off x="144463" y="1373188"/>
            <a:ext cx="6948487"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134150" name="Straight Connector 229">
            <a:extLst>
              <a:ext uri="{FF2B5EF4-FFF2-40B4-BE49-F238E27FC236}">
                <a16:creationId xmlns:a16="http://schemas.microsoft.com/office/drawing/2014/main" id="{26691B58-50B3-D97B-C486-C421D957E369}"/>
              </a:ext>
            </a:extLst>
          </p:cNvPr>
          <p:cNvCxnSpPr>
            <a:cxnSpLocks noChangeShapeType="1"/>
          </p:cNvCxnSpPr>
          <p:nvPr/>
        </p:nvCxnSpPr>
        <p:spPr bwMode="auto">
          <a:xfrm>
            <a:off x="107950" y="2420938"/>
            <a:ext cx="892810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cxnSp>
        <p:nvCxnSpPr>
          <p:cNvPr id="134151" name="Straight Connector 232">
            <a:extLst>
              <a:ext uri="{FF2B5EF4-FFF2-40B4-BE49-F238E27FC236}">
                <a16:creationId xmlns:a16="http://schemas.microsoft.com/office/drawing/2014/main" id="{56100A14-0A4F-A3CE-15C3-BCD20406E1C4}"/>
              </a:ext>
            </a:extLst>
          </p:cNvPr>
          <p:cNvCxnSpPr>
            <a:cxnSpLocks noChangeShapeType="1"/>
          </p:cNvCxnSpPr>
          <p:nvPr/>
        </p:nvCxnSpPr>
        <p:spPr bwMode="auto">
          <a:xfrm>
            <a:off x="0" y="1527175"/>
            <a:ext cx="8928100" cy="0"/>
          </a:xfrm>
          <a:prstGeom prst="line">
            <a:avLst/>
          </a:prstGeom>
          <a:noFill/>
          <a:ln w="38100" algn="ctr">
            <a:solidFill>
              <a:srgbClr val="FFFFFF"/>
            </a:solidFill>
            <a:round/>
            <a:headEnd/>
            <a:tailEnd/>
          </a:ln>
          <a:extLst>
            <a:ext uri="{909E8E84-426E-40DD-AFC4-6F175D3DCCD1}">
              <a14:hiddenFill xmlns:a14="http://schemas.microsoft.com/office/drawing/2010/main">
                <a:noFill/>
              </a14:hiddenFill>
            </a:ext>
          </a:extLst>
        </p:spPr>
      </p:cxnSp>
      <p:pic>
        <p:nvPicPr>
          <p:cNvPr id="134152" name="Picture 4">
            <a:extLst>
              <a:ext uri="{FF2B5EF4-FFF2-40B4-BE49-F238E27FC236}">
                <a16:creationId xmlns:a16="http://schemas.microsoft.com/office/drawing/2014/main" id="{D1A3CBB2-B670-FDB1-6233-73F3DD9946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192213"/>
            <a:ext cx="8696325" cy="495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3" name="TextBox 5">
            <a:extLst>
              <a:ext uri="{FF2B5EF4-FFF2-40B4-BE49-F238E27FC236}">
                <a16:creationId xmlns:a16="http://schemas.microsoft.com/office/drawing/2014/main" id="{4E2C47A0-B4A5-2F1B-727B-095ACF695784}"/>
              </a:ext>
            </a:extLst>
          </p:cNvPr>
          <p:cNvSpPr txBox="1">
            <a:spLocks noChangeArrowheads="1"/>
          </p:cNvSpPr>
          <p:nvPr/>
        </p:nvSpPr>
        <p:spPr bwMode="auto">
          <a:xfrm>
            <a:off x="381000" y="6172200"/>
            <a:ext cx="50387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400">
                <a:solidFill>
                  <a:srgbClr val="000000"/>
                </a:solidFill>
              </a:rPr>
              <a:t>Source : Adapté de Geothermal Handbook - ESMAP 2012</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Content Placeholder 3">
            <a:extLst>
              <a:ext uri="{FF2B5EF4-FFF2-40B4-BE49-F238E27FC236}">
                <a16:creationId xmlns:a16="http://schemas.microsoft.com/office/drawing/2014/main" id="{8C02A958-096C-ED41-B3DF-A3323D3FA04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90DA8E58-EC62-8B25-533B-2F71B02D0D0A}"/>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1924" name="Title 1">
            <a:extLst>
              <a:ext uri="{FF2B5EF4-FFF2-40B4-BE49-F238E27FC236}">
                <a16:creationId xmlns:a16="http://schemas.microsoft.com/office/drawing/2014/main" id="{B8965605-ABC1-0F0C-A9BF-E5D021B1C7B0}"/>
              </a:ext>
            </a:extLst>
          </p:cNvPr>
          <p:cNvSpPr txBox="1">
            <a:spLocks/>
          </p:cNvSpPr>
          <p:nvPr/>
        </p:nvSpPr>
        <p:spPr bwMode="auto">
          <a:xfrm>
            <a:off x="107950" y="65088"/>
            <a:ext cx="76374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ts val="0"/>
              </a:spcBef>
              <a:spcAft>
                <a:spcPts val="800"/>
              </a:spcAft>
              <a:buFont typeface="Arial" panose="020B0604020202020204" pitchFamily="34" charset="0"/>
              <a:buNone/>
              <a:defRPr/>
            </a:pPr>
            <a:r>
              <a:rPr lang="en-US" sz="2800" b="1" dirty="0">
                <a:latin typeface="+mn-lt"/>
                <a:ea typeface="Calibri" panose="020F0502020204030204" pitchFamily="34" charset="0"/>
                <a:cs typeface="Times New Roman" panose="02020603050405020304" pitchFamily="18" charset="0"/>
              </a:rPr>
              <a:t>Minimiser l'exposition aux risques liés aux ressources</a:t>
            </a:r>
            <a:endParaRPr lang="en-US" sz="2400" dirty="0">
              <a:latin typeface="+mn-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4403D6BE-50CA-B46B-157C-B97A941715CA}"/>
              </a:ext>
            </a:extLst>
          </p:cNvPr>
          <p:cNvSpPr txBox="1"/>
          <p:nvPr/>
        </p:nvSpPr>
        <p:spPr>
          <a:xfrm>
            <a:off x="115888" y="931863"/>
            <a:ext cx="8812212" cy="5334000"/>
          </a:xfrm>
          <a:prstGeom prst="rect">
            <a:avLst/>
          </a:prstGeom>
          <a:noFill/>
        </p:spPr>
        <p:txBody>
          <a:bodyPr>
            <a:spAutoFit/>
          </a:bodyPr>
          <a:lstStyle/>
          <a:p>
            <a:pPr algn="just">
              <a:lnSpc>
                <a:spcPct val="115000"/>
              </a:lnSpc>
              <a:spcBef>
                <a:spcPts val="0"/>
              </a:spcBef>
              <a:spcAft>
                <a:spcPts val="800"/>
              </a:spcAft>
              <a:defRPr/>
            </a:pPr>
            <a:r>
              <a:rPr lang="en-US" sz="2000" dirty="0">
                <a:latin typeface="+mn-lt"/>
                <a:ea typeface="Calibri" panose="020F0502020204030204" pitchFamily="34" charset="0"/>
                <a:cs typeface="Times New Roman" panose="02020603050405020304" pitchFamily="18" charset="0"/>
              </a:rPr>
              <a:t>Une stratégie visant à minimiser l'exposition aux risques liés aux ressources pourrait comprendre les approches suivantes ; </a:t>
            </a:r>
          </a:p>
          <a:p>
            <a:pPr marL="342900" indent="-342900" algn="just">
              <a:lnSpc>
                <a:spcPct val="115000"/>
              </a:lnSpc>
              <a:spcBef>
                <a:spcPts val="0"/>
              </a:spcBef>
              <a:spcAft>
                <a:spcPts val="800"/>
              </a:spcAft>
              <a:buFont typeface="Arial" panose="020B0604020202020204" pitchFamily="34" charset="0"/>
              <a:buChar char="•"/>
              <a:defRPr/>
            </a:pPr>
            <a:r>
              <a:rPr lang="en-US" sz="2000" b="1" dirty="0">
                <a:latin typeface="+mn-lt"/>
                <a:ea typeface="Calibri" panose="020F0502020204030204" pitchFamily="34" charset="0"/>
                <a:cs typeface="Times New Roman" panose="02020603050405020304" pitchFamily="18" charset="0"/>
              </a:rPr>
              <a:t>L'exploration de portefeuille</a:t>
            </a:r>
            <a:r>
              <a:rPr lang="en-US" sz="2000" dirty="0">
                <a:latin typeface="+mn-lt"/>
                <a:ea typeface="Calibri" panose="020F0502020204030204" pitchFamily="34" charset="0"/>
                <a:cs typeface="Times New Roman" panose="02020603050405020304" pitchFamily="18" charset="0"/>
              </a:rPr>
              <a:t>, dans laquelle le pays explore et évalue dans une certaine mesure plusieurs champs géothermiques, augmentant ainsi la probabilité de trouver au moins un site viable et réduisant le risque d'ignorer des opportunités de développement significatives ; </a:t>
            </a:r>
          </a:p>
          <a:p>
            <a:pPr marL="342900" indent="-342900" algn="just">
              <a:lnSpc>
                <a:spcPct val="115000"/>
              </a:lnSpc>
              <a:spcBef>
                <a:spcPts val="0"/>
              </a:spcBef>
              <a:spcAft>
                <a:spcPts val="800"/>
              </a:spcAft>
              <a:buFont typeface="Arial" panose="020B0604020202020204" pitchFamily="34" charset="0"/>
              <a:buChar char="•"/>
              <a:defRPr/>
            </a:pPr>
            <a:r>
              <a:rPr lang="en-US" sz="2000" b="1" dirty="0">
                <a:latin typeface="+mn-lt"/>
                <a:ea typeface="Calibri" panose="020F0502020204030204" pitchFamily="34" charset="0"/>
                <a:cs typeface="Times New Roman" panose="02020603050405020304" pitchFamily="18" charset="0"/>
              </a:rPr>
              <a:t>le développement parallèle </a:t>
            </a:r>
            <a:r>
              <a:rPr lang="en-US" sz="2000" dirty="0">
                <a:latin typeface="+mn-lt"/>
                <a:ea typeface="Calibri" panose="020F0502020204030204" pitchFamily="34" charset="0"/>
                <a:cs typeface="Times New Roman" panose="02020603050405020304" pitchFamily="18" charset="0"/>
              </a:rPr>
              <a:t>des champs sélectionnés dans le portefeuille afin de réduire les délais et les coûts, et </a:t>
            </a:r>
          </a:p>
          <a:p>
            <a:pPr marL="342900" indent="-342900" algn="just">
              <a:lnSpc>
                <a:spcPct val="115000"/>
              </a:lnSpc>
              <a:spcBef>
                <a:spcPts val="0"/>
              </a:spcBef>
              <a:spcAft>
                <a:spcPts val="800"/>
              </a:spcAft>
              <a:buFont typeface="Arial" panose="020B0604020202020204" pitchFamily="34" charset="0"/>
              <a:buChar char="•"/>
              <a:defRPr/>
            </a:pPr>
            <a:r>
              <a:rPr lang="en-US" sz="2000" b="1" dirty="0">
                <a:latin typeface="+mn-lt"/>
                <a:ea typeface="Calibri" panose="020F0502020204030204" pitchFamily="34" charset="0"/>
                <a:cs typeface="Times New Roman" panose="02020603050405020304" pitchFamily="18" charset="0"/>
              </a:rPr>
              <a:t>Expansion progressive</a:t>
            </a:r>
            <a:r>
              <a:rPr lang="en-US" sz="2000" dirty="0">
                <a:latin typeface="+mn-lt"/>
                <a:ea typeface="Calibri" panose="020F0502020204030204" pitchFamily="34" charset="0"/>
                <a:cs typeface="Times New Roman" panose="02020603050405020304" pitchFamily="18" charset="0"/>
              </a:rPr>
              <a:t>, réduction du risque d'épuisement du réservoir et de chute de pression par le développement d'un projet d'énergie géothermique par incréments/étapes de taille prudente, déterminés par les données du réservoir. L'exploration géothermique dans ses phases initiales, c'est-à-dire l'exploration de surface pour identifier les opportunités géothermiques potentielles, devrait inclure tous ou la plupart des réservoirs géothermiques identifiables dans le pays/la région. </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Content Placeholder 3">
            <a:extLst>
              <a:ext uri="{FF2B5EF4-FFF2-40B4-BE49-F238E27FC236}">
                <a16:creationId xmlns:a16="http://schemas.microsoft.com/office/drawing/2014/main" id="{DF3F1EE0-B6CC-15BF-E061-5CBDCC63058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8CE655A4-5E3A-FAA8-6963-6F198F57C94F}"/>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1924" name="Title 1">
            <a:extLst>
              <a:ext uri="{FF2B5EF4-FFF2-40B4-BE49-F238E27FC236}">
                <a16:creationId xmlns:a16="http://schemas.microsoft.com/office/drawing/2014/main" id="{30ECDB3C-41C9-871E-E9C7-EB288A964B78}"/>
              </a:ext>
            </a:extLst>
          </p:cNvPr>
          <p:cNvSpPr txBox="1">
            <a:spLocks/>
          </p:cNvSpPr>
          <p:nvPr/>
        </p:nvSpPr>
        <p:spPr bwMode="auto">
          <a:xfrm>
            <a:off x="107950" y="65088"/>
            <a:ext cx="76374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ts val="0"/>
              </a:spcBef>
              <a:spcAft>
                <a:spcPts val="800"/>
              </a:spcAft>
              <a:buFont typeface="Arial" panose="020B0604020202020204" pitchFamily="34" charset="0"/>
              <a:buNone/>
              <a:defRPr/>
            </a:pPr>
            <a:r>
              <a:rPr lang="en-US" sz="2800" b="1" dirty="0">
                <a:latin typeface="+mn-lt"/>
                <a:ea typeface="Calibri" panose="020F0502020204030204" pitchFamily="34" charset="0"/>
                <a:cs typeface="Times New Roman" panose="02020603050405020304" pitchFamily="18" charset="0"/>
              </a:rPr>
              <a:t>Minimiser l'exposition aux risques liés aux ressources</a:t>
            </a:r>
            <a:endParaRPr lang="en-US" sz="2400" dirty="0">
              <a:latin typeface="+mn-lt"/>
              <a:ea typeface="Calibri" panose="020F0502020204030204" pitchFamily="34" charset="0"/>
              <a:cs typeface="Times New Roman" panose="02020603050405020304" pitchFamily="18" charset="0"/>
            </a:endParaRPr>
          </a:p>
        </p:txBody>
      </p:sp>
      <p:pic>
        <p:nvPicPr>
          <p:cNvPr id="138245" name="Picture 7" descr="Diagram&#10;&#10;Description automatically generated">
            <a:extLst>
              <a:ext uri="{FF2B5EF4-FFF2-40B4-BE49-F238E27FC236}">
                <a16:creationId xmlns:a16="http://schemas.microsoft.com/office/drawing/2014/main" id="{03CE3A54-3FF4-AD3E-F1D1-E6C7256DA5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313" y="1663700"/>
            <a:ext cx="85153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FAD470D8-F96F-0787-BCDC-D7DC2D7524BE}"/>
              </a:ext>
            </a:extLst>
          </p:cNvPr>
          <p:cNvSpPr txBox="1"/>
          <p:nvPr/>
        </p:nvSpPr>
        <p:spPr>
          <a:xfrm>
            <a:off x="341313" y="1049338"/>
            <a:ext cx="8461375" cy="425450"/>
          </a:xfrm>
          <a:prstGeom prst="rect">
            <a:avLst/>
          </a:prstGeom>
          <a:noFill/>
        </p:spPr>
        <p:txBody>
          <a:bodyPr>
            <a:spAutoFit/>
          </a:bodyPr>
          <a:lstStyle/>
          <a:p>
            <a:pPr>
              <a:lnSpc>
                <a:spcPct val="115000"/>
              </a:lnSpc>
              <a:spcBef>
                <a:spcPts val="0"/>
              </a:spcBef>
              <a:spcAft>
                <a:spcPts val="800"/>
              </a:spcAft>
              <a:defRPr/>
            </a:pPr>
            <a:r>
              <a:rPr lang="en-US" sz="2000" dirty="0">
                <a:latin typeface="+mn-lt"/>
                <a:ea typeface="Calibri" panose="020F0502020204030204" pitchFamily="34" charset="0"/>
                <a:cs typeface="Times New Roman" panose="02020603050405020304" pitchFamily="18" charset="0"/>
              </a:rPr>
              <a:t>Le développement parallèle de deux ou plusieurs champs géothermiques réduit le risque lié à la ressource</a:t>
            </a:r>
            <a:endParaRPr lang="en-US" sz="1800" dirty="0">
              <a:latin typeface="+mn-lt"/>
              <a:ea typeface="Calibri" panose="020F0502020204030204" pitchFamily="34" charset="0"/>
              <a:cs typeface="Times New Roman" panose="02020603050405020304" pitchFamily="18"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Content Placeholder 3">
            <a:extLst>
              <a:ext uri="{FF2B5EF4-FFF2-40B4-BE49-F238E27FC236}">
                <a16:creationId xmlns:a16="http://schemas.microsoft.com/office/drawing/2014/main" id="{D51B9CCF-2AE4-0D7B-EE0F-4B67CA40F0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6A4630A5-1A34-4BFD-3DD1-0E4BF9AAC43A}"/>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1924" name="Title 1">
            <a:extLst>
              <a:ext uri="{FF2B5EF4-FFF2-40B4-BE49-F238E27FC236}">
                <a16:creationId xmlns:a16="http://schemas.microsoft.com/office/drawing/2014/main" id="{0093195C-5694-1B92-BEAE-076AFC014D1D}"/>
              </a:ext>
            </a:extLst>
          </p:cNvPr>
          <p:cNvSpPr txBox="1">
            <a:spLocks/>
          </p:cNvSpPr>
          <p:nvPr/>
        </p:nvSpPr>
        <p:spPr bwMode="auto">
          <a:xfrm>
            <a:off x="107950" y="65088"/>
            <a:ext cx="76374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Font typeface="Arial" panose="020B0604020202020204" pitchFamily="34" charset="0"/>
              <a:buNone/>
              <a:defRPr/>
            </a:pPr>
            <a:r>
              <a:rPr lang="en-US" sz="2800" b="1" dirty="0">
                <a:latin typeface="+mn-lt"/>
                <a:ea typeface="Times New Roman" panose="02020603050405020304" pitchFamily="18" charset="0"/>
              </a:rPr>
              <a:t>Risques géothermiques et stratégies de financement</a:t>
            </a:r>
            <a:endParaRPr lang="en-US" sz="2800" dirty="0">
              <a:latin typeface="+mn-lt"/>
              <a:ea typeface="Times New Roman" panose="02020603050405020304" pitchFamily="18" charset="0"/>
            </a:endParaRPr>
          </a:p>
        </p:txBody>
      </p:sp>
      <p:sp>
        <p:nvSpPr>
          <p:cNvPr id="7" name="TextBox 6">
            <a:extLst>
              <a:ext uri="{FF2B5EF4-FFF2-40B4-BE49-F238E27FC236}">
                <a16:creationId xmlns:a16="http://schemas.microsoft.com/office/drawing/2014/main" id="{68C4CA79-174E-5945-79C5-0F147F5D0830}"/>
              </a:ext>
            </a:extLst>
          </p:cNvPr>
          <p:cNvSpPr txBox="1"/>
          <p:nvPr/>
        </p:nvSpPr>
        <p:spPr>
          <a:xfrm>
            <a:off x="0" y="931863"/>
            <a:ext cx="3887788" cy="5847755"/>
          </a:xfrm>
          <a:prstGeom prst="rect">
            <a:avLst/>
          </a:prstGeom>
          <a:noFill/>
        </p:spPr>
        <p:txBody>
          <a:bodyPr>
            <a:spAutoFit/>
          </a:bodyPr>
          <a:lstStyle/>
          <a:p>
            <a:pPr marL="342900" indent="-342900">
              <a:spcBef>
                <a:spcPts val="0"/>
              </a:spcBef>
              <a:buFont typeface="Wingdings" panose="05000000000000000000" pitchFamily="2" charset="2"/>
              <a:buChar char="Ø"/>
              <a:defRPr/>
            </a:pPr>
            <a:r>
              <a:rPr lang="en-US" sz="1700" dirty="0">
                <a:solidFill>
                  <a:srgbClr val="000000"/>
                </a:solidFill>
                <a:latin typeface="+mn-lt"/>
                <a:ea typeface="Calibri" panose="020F0502020204030204" pitchFamily="34" charset="0"/>
              </a:rPr>
              <a:t>Le mécanisme de financement dépend de la phase, du coût et de la probabilité de succès.</a:t>
            </a:r>
          </a:p>
          <a:p>
            <a:pPr>
              <a:spcBef>
                <a:spcPts val="0"/>
              </a:spcBef>
              <a:defRPr/>
            </a:pPr>
            <a:endParaRPr lang="en-US" sz="1700" dirty="0">
              <a:solidFill>
                <a:srgbClr val="000000"/>
              </a:solidFill>
              <a:latin typeface="+mn-lt"/>
              <a:ea typeface="Calibri" panose="020F0502020204030204" pitchFamily="34" charset="0"/>
            </a:endParaRPr>
          </a:p>
          <a:p>
            <a:pPr marL="342900" indent="-342900">
              <a:spcBef>
                <a:spcPts val="0"/>
              </a:spcBef>
              <a:buFont typeface="Wingdings" panose="05000000000000000000" pitchFamily="2" charset="2"/>
              <a:buChar char="Ø"/>
              <a:defRPr/>
            </a:pPr>
            <a:r>
              <a:rPr lang="en-US" sz="1700" dirty="0">
                <a:solidFill>
                  <a:srgbClr val="000000"/>
                </a:solidFill>
                <a:latin typeface="+mn-lt"/>
                <a:ea typeface="Calibri" panose="020F0502020204030204" pitchFamily="34" charset="0"/>
              </a:rPr>
              <a:t>La plupart du temps, le capital avant que la faisabilité ne soit prouvée est apporté par des fonds propres et non par des dettes. </a:t>
            </a:r>
          </a:p>
          <a:p>
            <a:pPr>
              <a:spcBef>
                <a:spcPts val="0"/>
              </a:spcBef>
              <a:defRPr/>
            </a:pPr>
            <a:endParaRPr lang="en-US" sz="1700" dirty="0">
              <a:solidFill>
                <a:srgbClr val="000000"/>
              </a:solidFill>
              <a:latin typeface="+mn-lt"/>
              <a:ea typeface="Calibri" panose="020F0502020204030204" pitchFamily="34" charset="0"/>
            </a:endParaRPr>
          </a:p>
          <a:p>
            <a:pPr marL="342900" indent="-342900">
              <a:spcBef>
                <a:spcPts val="0"/>
              </a:spcBef>
              <a:buFont typeface="Wingdings" panose="05000000000000000000" pitchFamily="2" charset="2"/>
              <a:buChar char="Ø"/>
              <a:defRPr/>
            </a:pPr>
            <a:r>
              <a:rPr lang="en-US" sz="1700" dirty="0">
                <a:solidFill>
                  <a:srgbClr val="000000"/>
                </a:solidFill>
                <a:latin typeface="+mn-lt"/>
                <a:ea typeface="Calibri" panose="020F0502020204030204" pitchFamily="34" charset="0"/>
              </a:rPr>
              <a:t>En raison du risque élevé lié à l'exploration, les prêts bancaires ne peuvent être utilisés pour financer le développement initial que bien plus tard dans le processus de développement.</a:t>
            </a:r>
          </a:p>
          <a:p>
            <a:pPr>
              <a:spcBef>
                <a:spcPts val="0"/>
              </a:spcBef>
              <a:defRPr/>
            </a:pPr>
            <a:endParaRPr lang="en-US" sz="1700" dirty="0">
              <a:solidFill>
                <a:srgbClr val="000000"/>
              </a:solidFill>
              <a:latin typeface="+mn-lt"/>
              <a:ea typeface="Calibri" panose="020F0502020204030204" pitchFamily="34" charset="0"/>
            </a:endParaRPr>
          </a:p>
          <a:p>
            <a:pPr marL="342900" indent="-342900">
              <a:spcBef>
                <a:spcPts val="0"/>
              </a:spcBef>
              <a:buFont typeface="Wingdings" panose="05000000000000000000" pitchFamily="2" charset="2"/>
              <a:buChar char="Ø"/>
              <a:defRPr/>
            </a:pPr>
            <a:r>
              <a:rPr lang="en-US" sz="1700" dirty="0">
                <a:solidFill>
                  <a:srgbClr val="000000"/>
                </a:solidFill>
                <a:latin typeface="+mn-lt"/>
                <a:ea typeface="Calibri" panose="020F0502020204030204" pitchFamily="34" charset="0"/>
              </a:rPr>
              <a:t>L'investissement peut prendre la forme de capital d'amorçage, de capital-risque ou de financement par actions pour permettre à un développeur géothermique d'explorer un site. </a:t>
            </a:r>
          </a:p>
        </p:txBody>
      </p:sp>
      <p:pic>
        <p:nvPicPr>
          <p:cNvPr id="140294" name="Picture 7" descr="A picture containing text, screenshot, number, font&#10;&#10;Description automatically generated">
            <a:extLst>
              <a:ext uri="{FF2B5EF4-FFF2-40B4-BE49-F238E27FC236}">
                <a16:creationId xmlns:a16="http://schemas.microsoft.com/office/drawing/2014/main" id="{F0ADA769-3FB6-C693-BDB3-43C3490351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1049338"/>
            <a:ext cx="5348287"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0295" name="TextBox 8">
            <a:extLst>
              <a:ext uri="{FF2B5EF4-FFF2-40B4-BE49-F238E27FC236}">
                <a16:creationId xmlns:a16="http://schemas.microsoft.com/office/drawing/2014/main" id="{735EDCFA-A425-18B8-8E4E-B437EA48D6B1}"/>
              </a:ext>
            </a:extLst>
          </p:cNvPr>
          <p:cNvSpPr txBox="1">
            <a:spLocks noChangeArrowheads="1"/>
          </p:cNvSpPr>
          <p:nvPr/>
        </p:nvSpPr>
        <p:spPr bwMode="auto">
          <a:xfrm>
            <a:off x="5129213" y="6111875"/>
            <a:ext cx="3997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i="1" dirty="0" err="1">
                <a:ea typeface="Calibri" panose="020F0502020204030204" pitchFamily="34" charset="0"/>
                <a:cs typeface="Times New Roman" panose="02020603050405020304" pitchFamily="18" charset="0"/>
              </a:rPr>
              <a:t>Probabilité</a:t>
            </a:r>
            <a:r>
              <a:rPr lang="en-US" altLang="en-US" sz="1800" i="1" dirty="0">
                <a:ea typeface="Calibri" panose="020F0502020204030204" pitchFamily="34" charset="0"/>
                <a:cs typeface="Times New Roman" panose="02020603050405020304" pitchFamily="18" charset="0"/>
              </a:rPr>
              <a:t> de </a:t>
            </a:r>
            <a:r>
              <a:rPr lang="en-US" altLang="en-US" sz="1800" i="1" dirty="0" err="1">
                <a:ea typeface="Calibri" panose="020F0502020204030204" pitchFamily="34" charset="0"/>
                <a:cs typeface="Times New Roman" panose="02020603050405020304" pitchFamily="18" charset="0"/>
              </a:rPr>
              <a:t>réussite</a:t>
            </a:r>
            <a:r>
              <a:rPr lang="en-US" altLang="en-US" sz="1800" i="1" dirty="0">
                <a:ea typeface="Calibri" panose="020F0502020204030204" pitchFamily="34" charset="0"/>
                <a:cs typeface="Times New Roman" panose="02020603050405020304" pitchFamily="18" charset="0"/>
              </a:rPr>
              <a:t> </a:t>
            </a:r>
            <a:r>
              <a:rPr lang="en-US" altLang="en-US" sz="1800" i="1" dirty="0" err="1">
                <a:ea typeface="Calibri" panose="020F0502020204030204" pitchFamily="34" charset="0"/>
                <a:cs typeface="Times New Roman" panose="02020603050405020304" pitchFamily="18" charset="0"/>
              </a:rPr>
              <a:t>à</a:t>
            </a:r>
            <a:r>
              <a:rPr lang="en-US" altLang="en-US" sz="1800" i="1" dirty="0">
                <a:ea typeface="Calibri" panose="020F0502020204030204" pitchFamily="34" charset="0"/>
                <a:cs typeface="Times New Roman" panose="02020603050405020304" pitchFamily="18" charset="0"/>
              </a:rPr>
              <a:t> </a:t>
            </a:r>
            <a:r>
              <a:rPr lang="en-US" altLang="en-US" sz="1800" i="1" dirty="0" err="1">
                <a:ea typeface="Calibri" panose="020F0502020204030204" pitchFamily="34" charset="0"/>
                <a:cs typeface="Times New Roman" panose="02020603050405020304" pitchFamily="18" charset="0"/>
              </a:rPr>
              <a:t>chaque</a:t>
            </a:r>
            <a:r>
              <a:rPr lang="en-US" altLang="en-US" sz="1800" i="1" dirty="0">
                <a:ea typeface="Calibri" panose="020F0502020204030204" pitchFamily="34" charset="0"/>
                <a:cs typeface="Times New Roman" panose="02020603050405020304" pitchFamily="18" charset="0"/>
              </a:rPr>
              <a:t> phase</a:t>
            </a:r>
            <a:endParaRPr lang="en-US" altLang="en-US" sz="1800" dirty="0">
              <a:latin typeface="Times New Roman" panose="02020603050405020304" pitchFamily="18" charset="0"/>
              <a:ea typeface="Calibri" panose="020F050202020403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13AC0124-0FC7-B610-8FCB-B900E63EBFE9}"/>
              </a:ext>
            </a:extLst>
          </p:cNvPr>
          <p:cNvSpPr txBox="1">
            <a:spLocks/>
          </p:cNvSpPr>
          <p:nvPr/>
        </p:nvSpPr>
        <p:spPr bwMode="auto">
          <a:xfrm>
            <a:off x="457200" y="10366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0"/>
              </a:spcBef>
              <a:buFontTx/>
              <a:buNone/>
            </a:pPr>
            <a:endParaRPr lang="sw-KE" altLang="en-US" sz="3600" b="1" i="1">
              <a:solidFill>
                <a:srgbClr val="007900"/>
              </a:solidFill>
              <a:latin typeface="Myriad Pro"/>
            </a:endParaRPr>
          </a:p>
        </p:txBody>
      </p:sp>
      <p:sp>
        <p:nvSpPr>
          <p:cNvPr id="89091" name="Title 1">
            <a:extLst>
              <a:ext uri="{FF2B5EF4-FFF2-40B4-BE49-F238E27FC236}">
                <a16:creationId xmlns:a16="http://schemas.microsoft.com/office/drawing/2014/main" id="{D1A46986-C40D-3F6D-A2AB-9D0F30360051}"/>
              </a:ext>
            </a:extLst>
          </p:cNvPr>
          <p:cNvSpPr txBox="1">
            <a:spLocks/>
          </p:cNvSpPr>
          <p:nvPr/>
        </p:nvSpPr>
        <p:spPr bwMode="auto">
          <a:xfrm>
            <a:off x="457200" y="10366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lnSpc>
                <a:spcPct val="80000"/>
              </a:lnSpc>
              <a:spcBef>
                <a:spcPct val="0"/>
              </a:spcBef>
              <a:buFontTx/>
              <a:buNone/>
            </a:pPr>
            <a:endParaRPr lang="sw-KE" altLang="en-US" sz="3600" b="1" i="1">
              <a:solidFill>
                <a:srgbClr val="007900"/>
              </a:solidFill>
              <a:latin typeface="Myriad Pro"/>
            </a:endParaRPr>
          </a:p>
        </p:txBody>
      </p:sp>
      <p:pic>
        <p:nvPicPr>
          <p:cNvPr id="89092" name="Picture 7" descr="GDC-page3.jpg">
            <a:extLst>
              <a:ext uri="{FF2B5EF4-FFF2-40B4-BE49-F238E27FC236}">
                <a16:creationId xmlns:a16="http://schemas.microsoft.com/office/drawing/2014/main" id="{D4D39B8E-B42A-E145-F651-478BF6B4F3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Title 1">
            <a:extLst>
              <a:ext uri="{FF2B5EF4-FFF2-40B4-BE49-F238E27FC236}">
                <a16:creationId xmlns:a16="http://schemas.microsoft.com/office/drawing/2014/main" id="{59030C92-E83C-F23E-A75B-0DEFD8EFCAC5}"/>
              </a:ext>
            </a:extLst>
          </p:cNvPr>
          <p:cNvSpPr>
            <a:spLocks noGrp="1"/>
          </p:cNvSpPr>
          <p:nvPr>
            <p:ph type="title"/>
          </p:nvPr>
        </p:nvSpPr>
        <p:spPr>
          <a:xfrm>
            <a:off x="1295400" y="152400"/>
            <a:ext cx="5638800" cy="563563"/>
          </a:xfrm>
        </p:spPr>
        <p:txBody>
          <a:bodyPr anchor="t"/>
          <a:lstStyle/>
          <a:p>
            <a:pPr lvl="1">
              <a:buClr>
                <a:schemeClr val="bg2"/>
              </a:buClr>
              <a:buSzPct val="85000"/>
              <a:defRPr/>
            </a:pPr>
            <a:r>
              <a:rPr lang="en-US" sz="2800" b="1" kern="1200" dirty="0">
                <a:solidFill>
                  <a:srgbClr val="002060"/>
                </a:solidFill>
                <a:latin typeface="+mj-lt"/>
                <a:ea typeface="MS PGothic" charset="0"/>
                <a:cs typeface="Times New Roman" charset="0"/>
              </a:rPr>
              <a:t>POURQUOI LA GEOTHERMIE</a:t>
            </a:r>
          </a:p>
        </p:txBody>
      </p:sp>
      <p:sp>
        <p:nvSpPr>
          <p:cNvPr id="89094" name="Text Box 7">
            <a:extLst>
              <a:ext uri="{FF2B5EF4-FFF2-40B4-BE49-F238E27FC236}">
                <a16:creationId xmlns:a16="http://schemas.microsoft.com/office/drawing/2014/main" id="{05CDA443-C135-2266-7B84-470794752901}"/>
              </a:ext>
            </a:extLst>
          </p:cNvPr>
          <p:cNvSpPr txBox="1">
            <a:spLocks noChangeArrowheads="1"/>
          </p:cNvSpPr>
          <p:nvPr/>
        </p:nvSpPr>
        <p:spPr bwMode="auto">
          <a:xfrm>
            <a:off x="61913" y="1012825"/>
            <a:ext cx="4743450" cy="2398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11" tIns="44806" rIns="89611" bIns="44806">
            <a:spAutoFit/>
          </a:bodyPr>
          <a:lstStyle>
            <a:lvl1pPr marL="238125" indent="-238125">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ts val="600"/>
              </a:spcBef>
              <a:spcAft>
                <a:spcPts val="600"/>
              </a:spcAft>
            </a:pPr>
            <a:r>
              <a:rPr lang="en-US" altLang="en-US" sz="2000" dirty="0" err="1">
                <a:solidFill>
                  <a:srgbClr val="000000"/>
                </a:solidFill>
                <a:latin typeface="Book Antiqua" panose="02040602050305030304" pitchFamily="18" charset="0"/>
              </a:rPr>
              <a:t>Abondant</a:t>
            </a:r>
            <a:r>
              <a:rPr lang="en-US" altLang="en-US" sz="2000" dirty="0">
                <a:solidFill>
                  <a:srgbClr val="000000"/>
                </a:solidFill>
                <a:latin typeface="Book Antiqua" panose="02040602050305030304" pitchFamily="18" charset="0"/>
              </a:rPr>
              <a:t> </a:t>
            </a:r>
            <a:r>
              <a:rPr lang="en-US" altLang="en-US" sz="2000" dirty="0" err="1">
                <a:solidFill>
                  <a:srgbClr val="000000"/>
                </a:solidFill>
                <a:latin typeface="Book Antiqua" panose="02040602050305030304" pitchFamily="18" charset="0"/>
              </a:rPr>
              <a:t>en</a:t>
            </a:r>
            <a:r>
              <a:rPr lang="en-US" altLang="en-US" sz="2000" dirty="0">
                <a:solidFill>
                  <a:srgbClr val="000000"/>
                </a:solidFill>
                <a:latin typeface="Book Antiqua" panose="02040602050305030304" pitchFamily="18" charset="0"/>
              </a:rPr>
              <a:t> Afrique de </a:t>
            </a:r>
            <a:r>
              <a:rPr lang="en-US" altLang="en-US" sz="2000" dirty="0" err="1">
                <a:solidFill>
                  <a:srgbClr val="000000"/>
                </a:solidFill>
                <a:latin typeface="Book Antiqua" panose="02040602050305030304" pitchFamily="18" charset="0"/>
              </a:rPr>
              <a:t>l'Est</a:t>
            </a:r>
            <a:r>
              <a:rPr lang="en-US" altLang="en-US" sz="2000" dirty="0">
                <a:solidFill>
                  <a:srgbClr val="000000"/>
                </a:solidFill>
                <a:latin typeface="Book Antiqua" panose="02040602050305030304" pitchFamily="18" charset="0"/>
              </a:rPr>
              <a:t> Pays du Rift</a:t>
            </a:r>
          </a:p>
          <a:p>
            <a:pPr eaLnBrk="1" hangingPunct="1">
              <a:spcBef>
                <a:spcPts val="600"/>
              </a:spcBef>
              <a:spcAft>
                <a:spcPts val="600"/>
              </a:spcAft>
            </a:pPr>
            <a:r>
              <a:rPr lang="en-US" altLang="en-US" sz="2000" dirty="0" err="1">
                <a:solidFill>
                  <a:srgbClr val="000000"/>
                </a:solidFill>
                <a:latin typeface="Book Antiqua" panose="02040602050305030304" pitchFamily="18" charset="0"/>
              </a:rPr>
              <a:t>Ressources</a:t>
            </a:r>
            <a:r>
              <a:rPr lang="en-US" altLang="en-US" sz="2000" dirty="0">
                <a:solidFill>
                  <a:srgbClr val="000000"/>
                </a:solidFill>
                <a:latin typeface="Book Antiqua" panose="02040602050305030304" pitchFamily="18" charset="0"/>
              </a:rPr>
              <a:t> </a:t>
            </a:r>
            <a:r>
              <a:rPr lang="en-US" altLang="en-US" sz="2000" dirty="0" err="1">
                <a:solidFill>
                  <a:srgbClr val="000000"/>
                </a:solidFill>
                <a:latin typeface="Book Antiqua" panose="02040602050305030304" pitchFamily="18" charset="0"/>
              </a:rPr>
              <a:t>indigènes</a:t>
            </a:r>
            <a:endParaRPr lang="en-US" altLang="en-US" sz="2000" dirty="0">
              <a:solidFill>
                <a:srgbClr val="000000"/>
              </a:solidFill>
              <a:latin typeface="Book Antiqua" panose="02040602050305030304" pitchFamily="18" charset="0"/>
            </a:endParaRPr>
          </a:p>
          <a:p>
            <a:pPr eaLnBrk="1" hangingPunct="1">
              <a:spcBef>
                <a:spcPts val="600"/>
              </a:spcBef>
              <a:spcAft>
                <a:spcPts val="600"/>
              </a:spcAft>
            </a:pPr>
            <a:r>
              <a:rPr lang="en-US" altLang="en-US" sz="2000" dirty="0">
                <a:solidFill>
                  <a:srgbClr val="000000"/>
                </a:solidFill>
                <a:latin typeface="Book Antiqua" panose="02040602050305030304" pitchFamily="18" charset="0"/>
              </a:rPr>
              <a:t>Vert - pas </a:t>
            </a:r>
            <a:r>
              <a:rPr lang="en-US" altLang="en-US" sz="2000" dirty="0" err="1">
                <a:solidFill>
                  <a:srgbClr val="000000"/>
                </a:solidFill>
                <a:latin typeface="Book Antiqua" panose="02040602050305030304" pitchFamily="18" charset="0"/>
              </a:rPr>
              <a:t>d'émissions</a:t>
            </a:r>
            <a:endParaRPr lang="en-US" altLang="en-US" sz="2000" dirty="0">
              <a:solidFill>
                <a:srgbClr val="000000"/>
              </a:solidFill>
              <a:latin typeface="Book Antiqua" panose="02040602050305030304" pitchFamily="18" charset="0"/>
            </a:endParaRPr>
          </a:p>
          <a:p>
            <a:pPr eaLnBrk="1" hangingPunct="1">
              <a:spcBef>
                <a:spcPts val="600"/>
              </a:spcBef>
              <a:spcAft>
                <a:spcPts val="600"/>
              </a:spcAft>
            </a:pPr>
            <a:r>
              <a:rPr lang="en-US" altLang="en-US" sz="2000" dirty="0">
                <a:solidFill>
                  <a:srgbClr val="000000"/>
                </a:solidFill>
                <a:latin typeface="Book Antiqua" panose="02040602050305030304" pitchFamily="18" charset="0"/>
              </a:rPr>
              <a:t>Source </a:t>
            </a:r>
            <a:r>
              <a:rPr lang="en-US" altLang="en-US" sz="2000" dirty="0" err="1">
                <a:solidFill>
                  <a:srgbClr val="000000"/>
                </a:solidFill>
                <a:latin typeface="Book Antiqua" panose="02040602050305030304" pitchFamily="18" charset="0"/>
              </a:rPr>
              <a:t>d'énergie</a:t>
            </a:r>
            <a:r>
              <a:rPr lang="en-US" altLang="en-US" sz="2000" dirty="0">
                <a:solidFill>
                  <a:srgbClr val="000000"/>
                </a:solidFill>
                <a:latin typeface="Book Antiqua" panose="02040602050305030304" pitchFamily="18" charset="0"/>
              </a:rPr>
              <a:t> la </a:t>
            </a:r>
            <a:r>
              <a:rPr lang="en-US" altLang="en-US" sz="2000" dirty="0" err="1">
                <a:solidFill>
                  <a:srgbClr val="000000"/>
                </a:solidFill>
                <a:latin typeface="Book Antiqua" panose="02040602050305030304" pitchFamily="18" charset="0"/>
              </a:rPr>
              <a:t>moins</a:t>
            </a:r>
            <a:r>
              <a:rPr lang="en-US" altLang="en-US" sz="2000" dirty="0">
                <a:solidFill>
                  <a:srgbClr val="000000"/>
                </a:solidFill>
                <a:latin typeface="Book Antiqua" panose="02040602050305030304" pitchFamily="18" charset="0"/>
              </a:rPr>
              <a:t> </a:t>
            </a:r>
            <a:r>
              <a:rPr lang="en-US" altLang="en-US" sz="2000" dirty="0" err="1">
                <a:solidFill>
                  <a:srgbClr val="000000"/>
                </a:solidFill>
                <a:latin typeface="Book Antiqua" panose="02040602050305030304" pitchFamily="18" charset="0"/>
              </a:rPr>
              <a:t>coûteuse</a:t>
            </a:r>
            <a:r>
              <a:rPr lang="en-US" altLang="en-US" sz="2000" dirty="0">
                <a:solidFill>
                  <a:srgbClr val="000000"/>
                </a:solidFill>
                <a:latin typeface="Book Antiqua" panose="02040602050305030304" pitchFamily="18" charset="0"/>
              </a:rPr>
              <a:t> pour des pays </a:t>
            </a:r>
            <a:r>
              <a:rPr lang="en-US" altLang="en-US" sz="2000" dirty="0" err="1">
                <a:solidFill>
                  <a:srgbClr val="000000"/>
                </a:solidFill>
                <a:latin typeface="Book Antiqua" panose="02040602050305030304" pitchFamily="18" charset="0"/>
              </a:rPr>
              <a:t>tels</a:t>
            </a:r>
            <a:r>
              <a:rPr lang="en-US" altLang="en-US" sz="2000" dirty="0">
                <a:solidFill>
                  <a:srgbClr val="000000"/>
                </a:solidFill>
                <a:latin typeface="Book Antiqua" panose="02040602050305030304" pitchFamily="18" charset="0"/>
              </a:rPr>
              <a:t> que le Kenya</a:t>
            </a:r>
          </a:p>
        </p:txBody>
      </p:sp>
      <p:pic>
        <p:nvPicPr>
          <p:cNvPr id="89095" name="Picture 15" descr="heat flow from the earth">
            <a:extLst>
              <a:ext uri="{FF2B5EF4-FFF2-40B4-BE49-F238E27FC236}">
                <a16:creationId xmlns:a16="http://schemas.microsoft.com/office/drawing/2014/main" id="{985B0A1D-CC3D-0961-85A0-2BDC26C6C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19263"/>
            <a:ext cx="4572000" cy="454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6" name="TextBox 2">
            <a:extLst>
              <a:ext uri="{FF2B5EF4-FFF2-40B4-BE49-F238E27FC236}">
                <a16:creationId xmlns:a16="http://schemas.microsoft.com/office/drawing/2014/main" id="{A4291416-D5E3-4AD6-B9CF-EB27ADD8C1A5}"/>
              </a:ext>
            </a:extLst>
          </p:cNvPr>
          <p:cNvSpPr txBox="1">
            <a:spLocks noChangeArrowheads="1"/>
          </p:cNvSpPr>
          <p:nvPr/>
        </p:nvSpPr>
        <p:spPr bwMode="auto">
          <a:xfrm>
            <a:off x="61913" y="3476625"/>
            <a:ext cx="4652962"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ts val="600"/>
              </a:spcBef>
              <a:spcAft>
                <a:spcPts val="600"/>
              </a:spcAft>
            </a:pPr>
            <a:r>
              <a:rPr lang="en-US" altLang="en-US" sz="2000" dirty="0">
                <a:solidFill>
                  <a:srgbClr val="000000"/>
                </a:solidFill>
                <a:latin typeface="Book Antiqua" panose="02040602050305030304" pitchFamily="18" charset="0"/>
              </a:rPr>
              <a:t>Non </a:t>
            </a:r>
            <a:r>
              <a:rPr lang="en-US" altLang="en-US" sz="2000" dirty="0" err="1">
                <a:solidFill>
                  <a:srgbClr val="000000"/>
                </a:solidFill>
                <a:latin typeface="Book Antiqua" panose="02040602050305030304" pitchFamily="18" charset="0"/>
              </a:rPr>
              <a:t>affecté</a:t>
            </a:r>
            <a:r>
              <a:rPr lang="en-US" altLang="en-US" sz="2000" dirty="0">
                <a:solidFill>
                  <a:srgbClr val="000000"/>
                </a:solidFill>
                <a:latin typeface="Book Antiqua" panose="02040602050305030304" pitchFamily="18" charset="0"/>
              </a:rPr>
              <a:t> par des conditions </a:t>
            </a:r>
            <a:r>
              <a:rPr lang="en-US" altLang="en-US" sz="2000" dirty="0" err="1">
                <a:solidFill>
                  <a:srgbClr val="000000"/>
                </a:solidFill>
                <a:latin typeface="Book Antiqua" panose="02040602050305030304" pitchFamily="18" charset="0"/>
              </a:rPr>
              <a:t>météorologiques</a:t>
            </a:r>
            <a:r>
              <a:rPr lang="en-US" altLang="en-US" sz="2000" dirty="0">
                <a:solidFill>
                  <a:srgbClr val="000000"/>
                </a:solidFill>
                <a:latin typeface="Book Antiqua" panose="02040602050305030304" pitchFamily="18" charset="0"/>
              </a:rPr>
              <a:t> </a:t>
            </a:r>
            <a:r>
              <a:rPr lang="en-US" altLang="en-US" sz="2000" dirty="0" err="1">
                <a:solidFill>
                  <a:srgbClr val="000000"/>
                </a:solidFill>
                <a:latin typeface="Book Antiqua" panose="02040602050305030304" pitchFamily="18" charset="0"/>
              </a:rPr>
              <a:t>défavorables</a:t>
            </a:r>
            <a:endParaRPr lang="en-US" altLang="en-US" sz="2000" dirty="0">
              <a:solidFill>
                <a:srgbClr val="000000"/>
              </a:solidFill>
              <a:latin typeface="Book Antiqua" panose="02040602050305030304" pitchFamily="18" charset="0"/>
            </a:endParaRPr>
          </a:p>
          <a:p>
            <a:pPr eaLnBrk="1" hangingPunct="1">
              <a:spcBef>
                <a:spcPts val="600"/>
              </a:spcBef>
              <a:spcAft>
                <a:spcPts val="600"/>
              </a:spcAft>
            </a:pPr>
            <a:r>
              <a:rPr lang="en-US" altLang="en-US" sz="2000" dirty="0">
                <a:solidFill>
                  <a:srgbClr val="000000"/>
                </a:solidFill>
                <a:latin typeface="Book Antiqua" panose="02040602050305030304" pitchFamily="18" charset="0"/>
              </a:rPr>
              <a:t>Haute </a:t>
            </a:r>
            <a:r>
              <a:rPr lang="en-US" altLang="en-US" sz="2000" dirty="0" err="1">
                <a:solidFill>
                  <a:srgbClr val="000000"/>
                </a:solidFill>
                <a:latin typeface="Book Antiqua" panose="02040602050305030304" pitchFamily="18" charset="0"/>
              </a:rPr>
              <a:t>disponibilité</a:t>
            </a:r>
            <a:r>
              <a:rPr lang="en-US" altLang="en-US" sz="2000" dirty="0">
                <a:solidFill>
                  <a:srgbClr val="000000"/>
                </a:solidFill>
                <a:latin typeface="Book Antiqua" panose="02040602050305030304" pitchFamily="18" charset="0"/>
              </a:rPr>
              <a:t> (&gt;95%) </a:t>
            </a:r>
          </a:p>
          <a:p>
            <a:pPr eaLnBrk="1" hangingPunct="1">
              <a:spcBef>
                <a:spcPts val="600"/>
              </a:spcBef>
              <a:spcAft>
                <a:spcPts val="600"/>
              </a:spcAft>
            </a:pPr>
            <a:r>
              <a:rPr lang="en-US" altLang="en-US" sz="2000" dirty="0" err="1">
                <a:solidFill>
                  <a:srgbClr val="000000"/>
                </a:solidFill>
                <a:latin typeface="Book Antiqua" panose="02040602050305030304" pitchFamily="18" charset="0"/>
              </a:rPr>
              <a:t>Coût</a:t>
            </a:r>
            <a:r>
              <a:rPr lang="en-US" altLang="en-US" sz="2000" dirty="0">
                <a:solidFill>
                  <a:srgbClr val="000000"/>
                </a:solidFill>
                <a:latin typeface="Book Antiqua" panose="02040602050305030304" pitchFamily="18" charset="0"/>
              </a:rPr>
              <a:t> de </a:t>
            </a:r>
            <a:r>
              <a:rPr lang="en-US" altLang="en-US" sz="2000" dirty="0" err="1">
                <a:solidFill>
                  <a:srgbClr val="000000"/>
                </a:solidFill>
                <a:latin typeface="Book Antiqua" panose="02040602050305030304" pitchFamily="18" charset="0"/>
              </a:rPr>
              <a:t>l'électricité</a:t>
            </a:r>
            <a:r>
              <a:rPr lang="en-US" altLang="en-US" sz="2000" dirty="0">
                <a:solidFill>
                  <a:srgbClr val="000000"/>
                </a:solidFill>
                <a:latin typeface="Book Antiqua" panose="02040602050305030304" pitchFamily="18" charset="0"/>
              </a:rPr>
              <a:t> </a:t>
            </a:r>
            <a:r>
              <a:rPr lang="en-US" altLang="en-US" sz="2000" dirty="0" err="1">
                <a:solidFill>
                  <a:srgbClr val="000000"/>
                </a:solidFill>
                <a:latin typeface="Book Antiqua" panose="02040602050305030304" pitchFamily="18" charset="0"/>
              </a:rPr>
              <a:t>prévisible</a:t>
            </a:r>
            <a:r>
              <a:rPr lang="en-US" altLang="en-US" sz="2000" dirty="0">
                <a:solidFill>
                  <a:srgbClr val="000000"/>
                </a:solidFill>
                <a:latin typeface="Book Antiqua" panose="02040602050305030304" pitchFamily="18" charset="0"/>
              </a:rPr>
              <a:t> sur la durée de vie de la centrale</a:t>
            </a:r>
          </a:p>
          <a:p>
            <a:pPr eaLnBrk="1" hangingPunct="1">
              <a:spcBef>
                <a:spcPts val="600"/>
              </a:spcBef>
              <a:spcAft>
                <a:spcPts val="600"/>
              </a:spcAft>
            </a:pPr>
            <a:r>
              <a:rPr lang="en-US" altLang="en-US" sz="2000" dirty="0" err="1">
                <a:solidFill>
                  <a:srgbClr val="000000"/>
                </a:solidFill>
                <a:latin typeface="Book Antiqua" panose="02040602050305030304" pitchFamily="18" charset="0"/>
              </a:rPr>
              <a:t>Technologie</a:t>
            </a:r>
            <a:r>
              <a:rPr lang="en-US" altLang="en-US" sz="2000" dirty="0">
                <a:solidFill>
                  <a:srgbClr val="000000"/>
                </a:solidFill>
                <a:latin typeface="Book Antiqua" panose="02040602050305030304" pitchFamily="18" charset="0"/>
              </a:rPr>
              <a:t> déjà </a:t>
            </a:r>
            <a:r>
              <a:rPr lang="en-US" altLang="en-US" sz="2000" dirty="0" err="1">
                <a:solidFill>
                  <a:srgbClr val="000000"/>
                </a:solidFill>
                <a:latin typeface="Book Antiqua" panose="02040602050305030304" pitchFamily="18" charset="0"/>
              </a:rPr>
              <a:t>développée</a:t>
            </a:r>
            <a:r>
              <a:rPr lang="en-US" altLang="en-US" sz="2000" dirty="0">
                <a:solidFill>
                  <a:srgbClr val="000000"/>
                </a:solidFill>
                <a:latin typeface="Book Antiqua" panose="02040602050305030304" pitchFamily="18" charset="0"/>
              </a:rPr>
              <a:t> et </a:t>
            </a:r>
            <a:r>
              <a:rPr lang="en-US" altLang="en-US" sz="2000" dirty="0" err="1">
                <a:solidFill>
                  <a:srgbClr val="000000"/>
                </a:solidFill>
                <a:latin typeface="Book Antiqua" panose="02040602050305030304" pitchFamily="18" charset="0"/>
              </a:rPr>
              <a:t>réussie</a:t>
            </a:r>
            <a:r>
              <a:rPr lang="en-US" altLang="en-US" sz="2000" dirty="0">
                <a:solidFill>
                  <a:srgbClr val="000000"/>
                </a:solidFill>
                <a:latin typeface="Book Antiqua" panose="02040602050305030304" pitchFamily="18" charset="0"/>
              </a:rPr>
              <a:t> dans le monde</a:t>
            </a:r>
          </a:p>
          <a:p>
            <a:pPr>
              <a:spcBef>
                <a:spcPct val="0"/>
              </a:spcBef>
              <a:buFontTx/>
              <a:buNone/>
            </a:pPr>
            <a:endParaRPr lang="en-GB" altLang="en-US" sz="2400" dirty="0">
              <a:solidFill>
                <a:srgbClr val="000000"/>
              </a:solidFill>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Content Placeholder 3">
            <a:extLst>
              <a:ext uri="{FF2B5EF4-FFF2-40B4-BE49-F238E27FC236}">
                <a16:creationId xmlns:a16="http://schemas.microsoft.com/office/drawing/2014/main" id="{BE456651-DE17-747F-4BF7-38C37F1AE67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009DF61A-4224-F23D-5EF1-CA7458740F66}"/>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1924" name="Title 1">
            <a:extLst>
              <a:ext uri="{FF2B5EF4-FFF2-40B4-BE49-F238E27FC236}">
                <a16:creationId xmlns:a16="http://schemas.microsoft.com/office/drawing/2014/main" id="{87142762-5ADE-30E3-5CFA-84DB8B3B57BE}"/>
              </a:ext>
            </a:extLst>
          </p:cNvPr>
          <p:cNvSpPr txBox="1">
            <a:spLocks/>
          </p:cNvSpPr>
          <p:nvPr/>
        </p:nvSpPr>
        <p:spPr bwMode="auto">
          <a:xfrm>
            <a:off x="15875" y="1588"/>
            <a:ext cx="76374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ts val="0"/>
              </a:spcBef>
              <a:spcAft>
                <a:spcPts val="800"/>
              </a:spcAft>
              <a:buFont typeface="Arial" panose="020B0604020202020204" pitchFamily="34" charset="0"/>
              <a:buNone/>
              <a:defRPr/>
            </a:pPr>
            <a:r>
              <a:rPr lang="en-US" sz="2800" b="1" dirty="0">
                <a:solidFill>
                  <a:srgbClr val="231F20"/>
                </a:solidFill>
                <a:latin typeface="+mn-lt"/>
                <a:ea typeface="Calibri" panose="020F0502020204030204" pitchFamily="34" charset="0"/>
                <a:cs typeface="Times New Roman" panose="02020603050405020304" pitchFamily="18" charset="0"/>
              </a:rPr>
              <a:t>Minimiser les risques de financement</a:t>
            </a:r>
            <a:endParaRPr lang="en-US" sz="2400" dirty="0">
              <a:latin typeface="+mn-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50FAE33D-81F5-F9B3-1B20-EC0E6D1D2F9C}"/>
              </a:ext>
            </a:extLst>
          </p:cNvPr>
          <p:cNvSpPr txBox="1"/>
          <p:nvPr/>
        </p:nvSpPr>
        <p:spPr>
          <a:xfrm>
            <a:off x="250825" y="984250"/>
            <a:ext cx="8605838" cy="4810125"/>
          </a:xfrm>
          <a:prstGeom prst="rect">
            <a:avLst/>
          </a:prstGeom>
          <a:ln w="38100">
            <a:noFill/>
          </a:ln>
        </p:spPr>
        <p:style>
          <a:lnRef idx="2">
            <a:schemeClr val="accent4"/>
          </a:lnRef>
          <a:fillRef idx="1">
            <a:schemeClr val="lt1"/>
          </a:fillRef>
          <a:effectRef idx="0">
            <a:schemeClr val="accent4"/>
          </a:effectRef>
          <a:fontRef idx="minor">
            <a:schemeClr val="dk1"/>
          </a:fontRef>
        </p:style>
        <p:txBody>
          <a:bodyPr>
            <a:spAutoFit/>
          </a:bodyPr>
          <a:lstStyle/>
          <a:p>
            <a:pPr algn="just">
              <a:lnSpc>
                <a:spcPct val="115000"/>
              </a:lnSpc>
              <a:spcBef>
                <a:spcPts val="0"/>
              </a:spcBef>
              <a:spcAft>
                <a:spcPts val="800"/>
              </a:spcAft>
              <a:defRPr/>
            </a:pPr>
            <a:r>
              <a:rPr lang="en-US" sz="2000" dirty="0">
                <a:ea typeface="Calibri" panose="020F0502020204030204" pitchFamily="34" charset="0"/>
                <a:cs typeface="Times New Roman" panose="02020603050405020304" pitchFamily="18" charset="0"/>
              </a:rPr>
              <a:t>Chaque pays est unique et est confronté à des défis différents qui influencent le choix du modèle d'entreprise. </a:t>
            </a:r>
          </a:p>
          <a:p>
            <a:pPr marL="342900" indent="-342900" algn="just">
              <a:lnSpc>
                <a:spcPct val="115000"/>
              </a:lnSpc>
              <a:spcBef>
                <a:spcPts val="0"/>
              </a:spcBef>
              <a:spcAft>
                <a:spcPts val="800"/>
              </a:spcAft>
              <a:buFont typeface="Wingdings" panose="05000000000000000000" pitchFamily="2" charset="2"/>
              <a:buChar char="Ø"/>
              <a:defRPr/>
            </a:pPr>
            <a:r>
              <a:rPr lang="en-US" sz="2000" dirty="0">
                <a:ea typeface="Calibri" panose="020F0502020204030204" pitchFamily="34" charset="0"/>
                <a:cs typeface="Times New Roman" panose="02020603050405020304" pitchFamily="18" charset="0"/>
              </a:rPr>
              <a:t>L'objectif principal du gouvernement serait de réduire le coût de l'électricité, c'est pourquoi il est recommandé que la propriété soit publique jusqu'à l'exploitation de la centrale. </a:t>
            </a:r>
          </a:p>
          <a:p>
            <a:pPr marL="342900" indent="-342900" algn="just">
              <a:lnSpc>
                <a:spcPct val="115000"/>
              </a:lnSpc>
              <a:spcBef>
                <a:spcPts val="0"/>
              </a:spcBef>
              <a:spcAft>
                <a:spcPts val="800"/>
              </a:spcAft>
              <a:buFont typeface="Wingdings" panose="05000000000000000000" pitchFamily="2" charset="2"/>
              <a:buChar char="Ø"/>
              <a:defRPr/>
            </a:pPr>
            <a:r>
              <a:rPr lang="en-US" sz="2000" dirty="0">
                <a:ea typeface="Calibri" panose="020F0502020204030204" pitchFamily="34" charset="0"/>
                <a:cs typeface="Times New Roman" panose="02020603050405020304" pitchFamily="18" charset="0"/>
              </a:rPr>
              <a:t>Pour accélérer la production d'électricité dans un contexte de ressources publiques limitées, la privatisation peut intervenir à un stade précoce du développement, car les investisseurs privés financeront le projet, mais à un tarif final plus élevé. </a:t>
            </a:r>
          </a:p>
          <a:p>
            <a:pPr algn="just">
              <a:lnSpc>
                <a:spcPct val="115000"/>
              </a:lnSpc>
              <a:spcBef>
                <a:spcPts val="0"/>
              </a:spcBef>
              <a:spcAft>
                <a:spcPts val="800"/>
              </a:spcAft>
              <a:defRPr/>
            </a:pPr>
            <a:r>
              <a:rPr lang="en-US" sz="2000" dirty="0">
                <a:solidFill>
                  <a:srgbClr val="231F20"/>
                </a:solidFill>
                <a:ea typeface="Calibri" panose="020F0502020204030204" pitchFamily="34" charset="0"/>
              </a:rPr>
              <a:t>Dans les pays en développement, où il est souvent plus difficile d'attirer des capitaux privés vers des projets géothermiques, l'engagement du secteur public, notamment du gouvernement du pays, des donateurs internationaux et des institutions financières, est un élément essentiel de la réussite de la mobilisation des capitaux. </a:t>
            </a:r>
            <a:endParaRPr lang="en-US" sz="2000" dirty="0">
              <a:ea typeface="Calibri" panose="020F0502020204030204" pitchFamily="34" charset="0"/>
              <a:cs typeface="Times New Roman" panose="02020603050405020304" pitchFamily="18" charset="0"/>
            </a:endParaRPr>
          </a:p>
          <a:p>
            <a:pPr>
              <a:lnSpc>
                <a:spcPct val="150000"/>
              </a:lnSpc>
              <a:spcBef>
                <a:spcPts val="0"/>
              </a:spcBef>
              <a:spcAft>
                <a:spcPts val="800"/>
              </a:spcAft>
              <a:defRPr/>
            </a:pPr>
            <a:r>
              <a:rPr lang="en-US" sz="2000" dirty="0">
                <a:solidFill>
                  <a:srgbClr val="231F20"/>
                </a:solidFill>
                <a:ea typeface="Calibri" panose="020F0502020204030204" pitchFamily="34" charset="0"/>
              </a:rPr>
              <a:t>. </a:t>
            </a:r>
            <a:endParaRPr lang="en-US" sz="2000" dirty="0">
              <a:ea typeface="Calibri" panose="020F0502020204030204" pitchFamily="34" charset="0"/>
              <a:cs typeface="Times New Roman" panose="02020603050405020304" pitchFamily="18"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Content Placeholder 3">
            <a:extLst>
              <a:ext uri="{FF2B5EF4-FFF2-40B4-BE49-F238E27FC236}">
                <a16:creationId xmlns:a16="http://schemas.microsoft.com/office/drawing/2014/main" id="{DEAA711C-74B6-00E5-2C60-43C635AA24F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111125"/>
            <a:ext cx="1208087" cy="782638"/>
          </a:xfrm>
        </p:spPr>
      </p:pic>
      <p:cxnSp>
        <p:nvCxnSpPr>
          <p:cNvPr id="6" name="Straight Connector 5">
            <a:extLst>
              <a:ext uri="{FF2B5EF4-FFF2-40B4-BE49-F238E27FC236}">
                <a16:creationId xmlns:a16="http://schemas.microsoft.com/office/drawing/2014/main" id="{EEA5A80F-1875-D759-C8F3-EDF5A2E64952}"/>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1924" name="Title 1">
            <a:extLst>
              <a:ext uri="{FF2B5EF4-FFF2-40B4-BE49-F238E27FC236}">
                <a16:creationId xmlns:a16="http://schemas.microsoft.com/office/drawing/2014/main" id="{D2AB1E09-3047-5EF8-6C58-990D7839F30A}"/>
              </a:ext>
            </a:extLst>
          </p:cNvPr>
          <p:cNvSpPr txBox="1">
            <a:spLocks/>
          </p:cNvSpPr>
          <p:nvPr/>
        </p:nvSpPr>
        <p:spPr bwMode="auto">
          <a:xfrm>
            <a:off x="15875" y="1588"/>
            <a:ext cx="76374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lnSpc>
                <a:spcPct val="115000"/>
              </a:lnSpc>
              <a:spcBef>
                <a:spcPts val="0"/>
              </a:spcBef>
              <a:spcAft>
                <a:spcPts val="800"/>
              </a:spcAft>
              <a:buFont typeface="Arial" panose="020B0604020202020204" pitchFamily="34" charset="0"/>
              <a:buNone/>
              <a:defRPr/>
            </a:pPr>
            <a:r>
              <a:rPr lang="en-US" sz="2800" b="1" dirty="0">
                <a:solidFill>
                  <a:srgbClr val="231F20"/>
                </a:solidFill>
                <a:latin typeface="+mn-lt"/>
                <a:ea typeface="Calibri" panose="020F0502020204030204" pitchFamily="34" charset="0"/>
                <a:cs typeface="Times New Roman" panose="02020603050405020304" pitchFamily="18" charset="0"/>
              </a:rPr>
              <a:t>Minimiser les risques de financement</a:t>
            </a:r>
            <a:endParaRPr lang="en-US" sz="2400" dirty="0">
              <a:latin typeface="+mn-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5A7FD56-CB9D-0B6B-25CF-7E11714188BC}"/>
              </a:ext>
            </a:extLst>
          </p:cNvPr>
          <p:cNvSpPr txBox="1"/>
          <p:nvPr/>
        </p:nvSpPr>
        <p:spPr>
          <a:xfrm>
            <a:off x="395288" y="984250"/>
            <a:ext cx="8389937" cy="3919538"/>
          </a:xfrm>
          <a:prstGeom prst="rect">
            <a:avLst/>
          </a:prstGeom>
          <a:ln w="38100">
            <a:noFill/>
          </a:ln>
        </p:spPr>
        <p:style>
          <a:lnRef idx="2">
            <a:schemeClr val="accent4"/>
          </a:lnRef>
          <a:fillRef idx="1">
            <a:schemeClr val="lt1"/>
          </a:fillRef>
          <a:effectRef idx="0">
            <a:schemeClr val="accent4"/>
          </a:effectRef>
          <a:fontRef idx="minor">
            <a:schemeClr val="dk1"/>
          </a:fontRef>
        </p:style>
        <p:txBody>
          <a:bodyPr>
            <a:spAutoFit/>
          </a:bodyPr>
          <a:lstStyle/>
          <a:p>
            <a:pPr marL="342900" indent="-342900" algn="just">
              <a:lnSpc>
                <a:spcPct val="115000"/>
              </a:lnSpc>
              <a:spcBef>
                <a:spcPts val="0"/>
              </a:spcBef>
              <a:spcAft>
                <a:spcPts val="800"/>
              </a:spcAft>
              <a:buFont typeface="Arial" panose="020B0604020202020204" pitchFamily="34" charset="0"/>
              <a:buChar char="•"/>
              <a:defRPr/>
            </a:pPr>
            <a:r>
              <a:rPr lang="en-US" sz="2000" dirty="0">
                <a:solidFill>
                  <a:srgbClr val="231F20"/>
                </a:solidFill>
                <a:ea typeface="Calibri" panose="020F0502020204030204" pitchFamily="34" charset="0"/>
              </a:rPr>
              <a:t>Si le financement de projets géothermiques par le secteur privé est envisagé, les financiers peuvent exiger une prime élevée pour les risques encourus. </a:t>
            </a:r>
          </a:p>
          <a:p>
            <a:pPr marL="342900" indent="-342900" algn="just">
              <a:lnSpc>
                <a:spcPct val="115000"/>
              </a:lnSpc>
              <a:spcBef>
                <a:spcPts val="0"/>
              </a:spcBef>
              <a:spcAft>
                <a:spcPts val="800"/>
              </a:spcAft>
              <a:buFont typeface="Arial" panose="020B0604020202020204" pitchFamily="34" charset="0"/>
              <a:buChar char="•"/>
              <a:defRPr/>
            </a:pPr>
            <a:r>
              <a:rPr lang="en-US" sz="2000" dirty="0">
                <a:solidFill>
                  <a:srgbClr val="231F20"/>
                </a:solidFill>
                <a:ea typeface="Calibri" panose="020F0502020204030204" pitchFamily="34" charset="0"/>
              </a:rPr>
              <a:t>Du point de vue de l'investisseur en fonds propres, les facteurs de risque comprennent les risques associés à la structure de financement (effet de levier). </a:t>
            </a:r>
            <a:r>
              <a:rPr lang="en-US" sz="2000" dirty="0" err="1">
                <a:solidFill>
                  <a:srgbClr val="231F20"/>
                </a:solidFill>
                <a:ea typeface="Calibri" panose="020F0502020204030204" pitchFamily="34" charset="0"/>
              </a:rPr>
              <a:t>Par exemple, </a:t>
            </a:r>
            <a:r>
              <a:rPr lang="en-US" sz="2000" dirty="0">
                <a:solidFill>
                  <a:srgbClr val="231F20"/>
                </a:solidFill>
                <a:ea typeface="Calibri" panose="020F0502020204030204" pitchFamily="34" charset="0"/>
              </a:rPr>
              <a:t>le rendement des capitaux propres est sensible aux changements dans les conditions de financement de la dette, tels que le taux d'intérêt, la période d'échéance, le délai de grâce (le cas échéant) et le ratio dette/capitaux propres. </a:t>
            </a:r>
          </a:p>
          <a:p>
            <a:pPr algn="just">
              <a:lnSpc>
                <a:spcPct val="115000"/>
              </a:lnSpc>
              <a:spcBef>
                <a:spcPts val="0"/>
              </a:spcBef>
              <a:spcAft>
                <a:spcPts val="800"/>
              </a:spcAft>
              <a:defRPr/>
            </a:pPr>
            <a:endParaRPr lang="en-US" sz="2000" dirty="0">
              <a:solidFill>
                <a:srgbClr val="231F20"/>
              </a:solidFill>
              <a:ea typeface="Calibri" panose="020F0502020204030204" pitchFamily="34" charset="0"/>
            </a:endParaRPr>
          </a:p>
          <a:p>
            <a:pPr algn="just">
              <a:lnSpc>
                <a:spcPct val="115000"/>
              </a:lnSpc>
              <a:spcBef>
                <a:spcPts val="0"/>
              </a:spcBef>
              <a:spcAft>
                <a:spcPts val="800"/>
              </a:spcAft>
              <a:defRPr/>
            </a:pPr>
            <a:r>
              <a:rPr lang="en-US" sz="2000" b="1" dirty="0">
                <a:solidFill>
                  <a:schemeClr val="tx2"/>
                </a:solidFill>
                <a:ea typeface="Calibri" panose="020F0502020204030204" pitchFamily="34" charset="0"/>
              </a:rPr>
              <a:t>Stratégie </a:t>
            </a:r>
            <a:r>
              <a:rPr lang="en-US" sz="2000" dirty="0">
                <a:solidFill>
                  <a:schemeClr val="tx2"/>
                </a:solidFill>
                <a:ea typeface="Calibri" panose="020F0502020204030204" pitchFamily="34" charset="0"/>
              </a:rPr>
              <a:t>- Pour réduire le rendement des capitaux propres, le gouvernement (ou les donateurs internationaux) doit financer une partie des coûts du développement initial du projet, y compris les forages d'exploration et d'évaluation. </a:t>
            </a:r>
            <a:endParaRPr lang="en-US" sz="2000" dirty="0">
              <a:solidFill>
                <a:schemeClr val="tx2"/>
              </a:solidFill>
              <a:ea typeface="Calibri" panose="020F0502020204030204" pitchFamily="34" charset="0"/>
              <a:cs typeface="Times New Roman" panose="0202060305040502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Content Placeholder 3">
            <a:extLst>
              <a:ext uri="{FF2B5EF4-FFF2-40B4-BE49-F238E27FC236}">
                <a16:creationId xmlns:a16="http://schemas.microsoft.com/office/drawing/2014/main" id="{8B420CB5-8A85-AD03-9253-483893B6E3B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2738" y="6350"/>
            <a:ext cx="1208087" cy="782638"/>
          </a:xfrm>
        </p:spPr>
      </p:pic>
      <p:cxnSp>
        <p:nvCxnSpPr>
          <p:cNvPr id="6" name="Straight Connector 5">
            <a:extLst>
              <a:ext uri="{FF2B5EF4-FFF2-40B4-BE49-F238E27FC236}">
                <a16:creationId xmlns:a16="http://schemas.microsoft.com/office/drawing/2014/main" id="{D45D8B8E-DF52-3664-0C98-F0427C64E182}"/>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6020" name="Title 1">
            <a:extLst>
              <a:ext uri="{FF2B5EF4-FFF2-40B4-BE49-F238E27FC236}">
                <a16:creationId xmlns:a16="http://schemas.microsoft.com/office/drawing/2014/main" id="{BA55D217-C395-427C-5DAD-AA43F76BDD90}"/>
              </a:ext>
            </a:extLst>
          </p:cNvPr>
          <p:cNvSpPr txBox="1">
            <a:spLocks/>
          </p:cNvSpPr>
          <p:nvPr/>
        </p:nvSpPr>
        <p:spPr bwMode="auto">
          <a:xfrm>
            <a:off x="107950" y="65088"/>
            <a:ext cx="7824788"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ts val="0"/>
              </a:spcBef>
              <a:spcAft>
                <a:spcPts val="800"/>
              </a:spcAft>
              <a:buFont typeface="Arial" panose="020B0604020202020204" pitchFamily="34" charset="0"/>
              <a:buNone/>
              <a:defRPr/>
            </a:pPr>
            <a:r>
              <a:rPr lang="en-US" sz="2400" b="1" dirty="0" err="1">
                <a:latin typeface="+mn-lt"/>
                <a:ea typeface="Calibri" panose="020F0502020204030204" pitchFamily="34" charset="0"/>
                <a:cs typeface="Times New Roman" panose="02020603050405020304" pitchFamily="18" charset="0"/>
              </a:rPr>
              <a:t>Réduction</a:t>
            </a:r>
            <a:r>
              <a:rPr lang="en-US" sz="2400" b="1" dirty="0">
                <a:latin typeface="+mn-lt"/>
                <a:ea typeface="Calibri" panose="020F0502020204030204" pitchFamily="34" charset="0"/>
                <a:cs typeface="Times New Roman" panose="02020603050405020304" pitchFamily="18" charset="0"/>
              </a:rPr>
              <a:t> des </a:t>
            </a:r>
            <a:r>
              <a:rPr lang="en-US" sz="2400" b="1" dirty="0" err="1">
                <a:latin typeface="+mn-lt"/>
                <a:ea typeface="Calibri" panose="020F0502020204030204" pitchFamily="34" charset="0"/>
                <a:cs typeface="Times New Roman" panose="02020603050405020304" pitchFamily="18" charset="0"/>
              </a:rPr>
              <a:t>risques</a:t>
            </a:r>
            <a:r>
              <a:rPr lang="en-US" sz="2400" b="1" dirty="0">
                <a:latin typeface="+mn-lt"/>
                <a:ea typeface="Calibri" panose="020F0502020204030204" pitchFamily="34" charset="0"/>
                <a:cs typeface="Times New Roman" panose="02020603050405020304" pitchFamily="18" charset="0"/>
              </a:rPr>
              <a:t> du développement géothermique en amont - le cas du Kenya</a:t>
            </a:r>
            <a:endParaRPr lang="en-US" sz="2400" dirty="0">
              <a:latin typeface="+mn-lt"/>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E473982-199D-9302-8EE3-E50ACC9F69F5}"/>
              </a:ext>
            </a:extLst>
          </p:cNvPr>
          <p:cNvSpPr txBox="1"/>
          <p:nvPr/>
        </p:nvSpPr>
        <p:spPr>
          <a:xfrm>
            <a:off x="0" y="931863"/>
            <a:ext cx="8928100" cy="5349875"/>
          </a:xfrm>
          <a:prstGeom prst="rect">
            <a:avLst/>
          </a:prstGeom>
          <a:noFill/>
        </p:spPr>
        <p:txBody>
          <a:bodyPr>
            <a:spAutoFit/>
          </a:bodyPr>
          <a:lstStyle/>
          <a:p>
            <a:pPr marL="342900" indent="-342900" algn="just">
              <a:spcBef>
                <a:spcPts val="0"/>
              </a:spcBef>
              <a:spcAft>
                <a:spcPts val="0"/>
              </a:spcAft>
              <a:buFont typeface="Wingdings" panose="05000000000000000000" pitchFamily="2" charset="2"/>
              <a:buChar char="Ø"/>
              <a:defRPr/>
            </a:pPr>
            <a:r>
              <a:rPr lang="en-US" sz="2000" b="1" dirty="0">
                <a:latin typeface="+mn-lt"/>
                <a:ea typeface="Times New Roman" panose="02020603050405020304" pitchFamily="18" charset="0"/>
                <a:cs typeface="Times New Roman" panose="02020603050405020304" pitchFamily="18" charset="0"/>
              </a:rPr>
              <a:t>Création de la Geothermal Development Company (GDC) </a:t>
            </a:r>
            <a:r>
              <a:rPr lang="en-US" sz="2000" dirty="0">
                <a:latin typeface="+mn-lt"/>
                <a:ea typeface="Times New Roman" panose="02020603050405020304" pitchFamily="18" charset="0"/>
                <a:cs typeface="Times New Roman" panose="02020603050405020304" pitchFamily="18" charset="0"/>
              </a:rPr>
              <a:t>- La GDC a été constituée en 2008 en tant qu'entité entièrement détenue par le gouvernement, avec pour mission d'accélérer le développement géothermique global dans le pays en réduisant les risques initiaux liés à l'exploration, en procédant à l'évaluation initiale des ressources géothermiques dans les zones prometteuses, en développant et en gérant les champs de vapeur avérés et en vendant de la vapeur aux producteurs d'électricité indépendants (IPP).</a:t>
            </a:r>
          </a:p>
          <a:p>
            <a:pPr marL="342900" indent="-342900" algn="just">
              <a:spcBef>
                <a:spcPts val="0"/>
              </a:spcBef>
              <a:spcAft>
                <a:spcPts val="0"/>
              </a:spcAft>
              <a:buFont typeface="Wingdings" panose="05000000000000000000" pitchFamily="2" charset="2"/>
              <a:buChar char="Ø"/>
              <a:defRPr/>
            </a:pPr>
            <a:endParaRPr lang="en-US" sz="2000" dirty="0">
              <a:latin typeface="+mn-lt"/>
              <a:ea typeface="Calibri" panose="020F0502020204030204" pitchFamily="34" charset="0"/>
              <a:cs typeface="Times New Roman" panose="02020603050405020304" pitchFamily="18" charset="0"/>
            </a:endParaRPr>
          </a:p>
          <a:p>
            <a:pPr marL="342900" indent="-342900" algn="just">
              <a:spcBef>
                <a:spcPts val="0"/>
              </a:spcBef>
              <a:spcAft>
                <a:spcPts val="0"/>
              </a:spcAft>
              <a:buFont typeface="Wingdings" panose="05000000000000000000" pitchFamily="2" charset="2"/>
              <a:buChar char="Ø"/>
              <a:defRPr/>
            </a:pPr>
            <a:r>
              <a:rPr lang="en-US" sz="2000" b="1" dirty="0">
                <a:latin typeface="+mn-lt"/>
                <a:ea typeface="Calibri" panose="020F0502020204030204" pitchFamily="34" charset="0"/>
                <a:cs typeface="Times New Roman" panose="02020603050405020304" pitchFamily="18" charset="0"/>
              </a:rPr>
              <a:t>Exploration et développement du portefeuille </a:t>
            </a:r>
            <a:r>
              <a:rPr lang="en-US" sz="2000" dirty="0">
                <a:latin typeface="+mn-lt"/>
                <a:ea typeface="Calibri" panose="020F0502020204030204" pitchFamily="34" charset="0"/>
                <a:cs typeface="Times New Roman" panose="02020603050405020304" pitchFamily="18" charset="0"/>
              </a:rPr>
              <a:t>- L'exploration géothermique au Kenya a été réalisée dans plusieurs champs, ce qui augmente la probabilité de trouver un site plus viable et réduit le risque d'ignorer des opportunités de développement significatives. Cette approche a été mise en œuvre par le développement parallèle des champs géothermiques d'</a:t>
            </a:r>
            <a:r>
              <a:rPr lang="en-US" sz="2000" dirty="0" err="1">
                <a:latin typeface="+mn-lt"/>
                <a:ea typeface="Calibri" panose="020F0502020204030204" pitchFamily="34" charset="0"/>
                <a:cs typeface="Times New Roman" panose="02020603050405020304" pitchFamily="18" charset="0"/>
              </a:rPr>
              <a:t>Olkaria</a:t>
            </a:r>
            <a:r>
              <a:rPr lang="en-US" sz="2000" dirty="0">
                <a:latin typeface="+mn-lt"/>
                <a:ea typeface="Calibri" panose="020F0502020204030204" pitchFamily="34" charset="0"/>
                <a:cs typeface="Times New Roman" panose="02020603050405020304" pitchFamily="18" charset="0"/>
              </a:rPr>
              <a:t>, d'</a:t>
            </a:r>
            <a:r>
              <a:rPr lang="en-US" sz="2000" dirty="0" err="1">
                <a:latin typeface="+mn-lt"/>
                <a:ea typeface="Calibri" panose="020F0502020204030204" pitchFamily="34" charset="0"/>
                <a:cs typeface="Times New Roman" panose="02020603050405020304" pitchFamily="18" charset="0"/>
              </a:rPr>
              <a:t>Eburru</a:t>
            </a:r>
            <a:r>
              <a:rPr lang="en-US" sz="2000" dirty="0">
                <a:latin typeface="+mn-lt"/>
                <a:ea typeface="Calibri" panose="020F0502020204030204" pitchFamily="34" charset="0"/>
                <a:cs typeface="Times New Roman" panose="02020603050405020304" pitchFamily="18" charset="0"/>
              </a:rPr>
              <a:t>, de </a:t>
            </a:r>
            <a:r>
              <a:rPr lang="en-US" sz="2000" dirty="0" err="1">
                <a:latin typeface="+mn-lt"/>
                <a:ea typeface="Calibri" panose="020F0502020204030204" pitchFamily="34" charset="0"/>
                <a:cs typeface="Times New Roman" panose="02020603050405020304" pitchFamily="18" charset="0"/>
              </a:rPr>
              <a:t>Menengai</a:t>
            </a:r>
            <a:r>
              <a:rPr lang="en-US" sz="2000" dirty="0">
                <a:latin typeface="+mn-lt"/>
                <a:ea typeface="Calibri" panose="020F0502020204030204" pitchFamily="34" charset="0"/>
                <a:cs typeface="Times New Roman" panose="02020603050405020304" pitchFamily="18" charset="0"/>
              </a:rPr>
              <a:t>, de Paka, de </a:t>
            </a:r>
            <a:r>
              <a:rPr lang="en-US" sz="2000" dirty="0" err="1">
                <a:latin typeface="+mn-lt"/>
                <a:ea typeface="Calibri" panose="020F0502020204030204" pitchFamily="34" charset="0"/>
                <a:cs typeface="Times New Roman" panose="02020603050405020304" pitchFamily="18" charset="0"/>
              </a:rPr>
              <a:t>Korosi</a:t>
            </a:r>
            <a:r>
              <a:rPr lang="en-US" sz="2000" dirty="0">
                <a:latin typeface="+mn-lt"/>
                <a:ea typeface="Calibri" panose="020F0502020204030204" pitchFamily="34" charset="0"/>
                <a:cs typeface="Times New Roman" panose="02020603050405020304" pitchFamily="18" charset="0"/>
              </a:rPr>
              <a:t>, d'</a:t>
            </a:r>
            <a:r>
              <a:rPr lang="en-US" sz="2000" dirty="0" err="1">
                <a:latin typeface="+mn-lt"/>
                <a:ea typeface="Calibri" panose="020F0502020204030204" pitchFamily="34" charset="0"/>
                <a:cs typeface="Times New Roman" panose="02020603050405020304" pitchFamily="18" charset="0"/>
              </a:rPr>
              <a:t>Akiira </a:t>
            </a:r>
            <a:r>
              <a:rPr lang="en-US" sz="2000" dirty="0">
                <a:latin typeface="+mn-lt"/>
                <a:ea typeface="Calibri" panose="020F0502020204030204" pitchFamily="34" charset="0"/>
                <a:cs typeface="Times New Roman" panose="02020603050405020304" pitchFamily="18" charset="0"/>
              </a:rPr>
              <a:t>et de Barrier.</a:t>
            </a:r>
          </a:p>
          <a:p>
            <a:pPr marL="342900" indent="-342900" algn="just">
              <a:spcBef>
                <a:spcPts val="0"/>
              </a:spcBef>
              <a:spcAft>
                <a:spcPts val="0"/>
              </a:spcAft>
              <a:buFont typeface="Wingdings" panose="05000000000000000000" pitchFamily="2" charset="2"/>
              <a:buChar char="Ø"/>
              <a:defRPr/>
            </a:pPr>
            <a:endParaRPr lang="en-US" sz="2000" dirty="0">
              <a:latin typeface="+mn-lt"/>
              <a:ea typeface="Calibri" panose="020F0502020204030204" pitchFamily="34" charset="0"/>
              <a:cs typeface="Times New Roman" panose="02020603050405020304" pitchFamily="18" charset="0"/>
            </a:endParaRPr>
          </a:p>
          <a:p>
            <a:pPr marL="342900" indent="-342900" algn="just">
              <a:spcBef>
                <a:spcPts val="0"/>
              </a:spcBef>
              <a:spcAft>
                <a:spcPts val="0"/>
              </a:spcAft>
              <a:buFont typeface="Wingdings" panose="05000000000000000000" pitchFamily="2" charset="2"/>
              <a:buChar char="Ø"/>
              <a:defRPr/>
            </a:pPr>
            <a:r>
              <a:rPr lang="en-US" sz="2000" b="1" dirty="0">
                <a:latin typeface="+mn-lt"/>
                <a:ea typeface="Calibri" panose="020F0502020204030204" pitchFamily="34" charset="0"/>
                <a:cs typeface="Times New Roman" panose="02020603050405020304" pitchFamily="18" charset="0"/>
              </a:rPr>
              <a:t>Financement public </a:t>
            </a:r>
            <a:r>
              <a:rPr lang="en-US" sz="2000" dirty="0">
                <a:latin typeface="+mn-lt"/>
                <a:ea typeface="Calibri" panose="020F0502020204030204" pitchFamily="34" charset="0"/>
                <a:cs typeface="Times New Roman" panose="02020603050405020304" pitchFamily="18" charset="0"/>
              </a:rPr>
              <a:t>- En raison des risques et des coûts initiaux élevés du développement géothermique, la plupart des champs au Kenya sont développés à l'aide de fonds publics, de prêts au développement et de subventions accordées au gouvernement. </a:t>
            </a:r>
          </a:p>
          <a:p>
            <a:pPr marL="342900" indent="-342900" algn="just">
              <a:lnSpc>
                <a:spcPct val="115000"/>
              </a:lnSpc>
              <a:spcBef>
                <a:spcPts val="0"/>
              </a:spcBef>
              <a:spcAft>
                <a:spcPts val="0"/>
              </a:spcAft>
              <a:buFont typeface="Symbol" panose="05050102010706020507" pitchFamily="18" charset="2"/>
              <a:buChar char=""/>
              <a:defRPr/>
            </a:pPr>
            <a:endParaRPr lang="en-US" sz="2000" dirty="0">
              <a:latin typeface="+mn-lt"/>
              <a:ea typeface="Calibri" panose="020F0502020204030204" pitchFamily="34" charset="0"/>
              <a:cs typeface="Times New Roman" panose="02020603050405020304" pitchFamily="18"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Content Placeholder 3">
            <a:extLst>
              <a:ext uri="{FF2B5EF4-FFF2-40B4-BE49-F238E27FC236}">
                <a16:creationId xmlns:a16="http://schemas.microsoft.com/office/drawing/2014/main" id="{DFC852B7-8598-7DBE-85FF-0260796F112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5913" y="61913"/>
            <a:ext cx="1208087" cy="782637"/>
          </a:xfrm>
        </p:spPr>
      </p:pic>
      <p:cxnSp>
        <p:nvCxnSpPr>
          <p:cNvPr id="6" name="Straight Connector 5">
            <a:extLst>
              <a:ext uri="{FF2B5EF4-FFF2-40B4-BE49-F238E27FC236}">
                <a16:creationId xmlns:a16="http://schemas.microsoft.com/office/drawing/2014/main" id="{C0893AB3-851E-1EA7-A473-97E980BEC489}"/>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8068" name="Title 1">
            <a:extLst>
              <a:ext uri="{FF2B5EF4-FFF2-40B4-BE49-F238E27FC236}">
                <a16:creationId xmlns:a16="http://schemas.microsoft.com/office/drawing/2014/main" id="{EBD78A64-713A-CA07-76B5-76641A528DE8}"/>
              </a:ext>
            </a:extLst>
          </p:cNvPr>
          <p:cNvSpPr txBox="1">
            <a:spLocks/>
          </p:cNvSpPr>
          <p:nvPr/>
        </p:nvSpPr>
        <p:spPr bwMode="auto">
          <a:xfrm>
            <a:off x="107950" y="65088"/>
            <a:ext cx="78279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ts val="0"/>
              </a:spcBef>
              <a:spcAft>
                <a:spcPts val="800"/>
              </a:spcAft>
              <a:buFont typeface="Arial" panose="020B0604020202020204" pitchFamily="34" charset="0"/>
              <a:buNone/>
              <a:defRPr/>
            </a:pPr>
            <a:r>
              <a:rPr lang="en-US" sz="2400" b="1" dirty="0" err="1">
                <a:latin typeface="+mn-lt"/>
                <a:ea typeface="Calibri" panose="020F0502020204030204" pitchFamily="34" charset="0"/>
                <a:cs typeface="Times New Roman" panose="02020603050405020304" pitchFamily="18" charset="0"/>
              </a:rPr>
              <a:t>Réduction</a:t>
            </a:r>
            <a:r>
              <a:rPr lang="en-US" sz="2400" b="1" dirty="0">
                <a:latin typeface="+mn-lt"/>
                <a:ea typeface="Calibri" panose="020F0502020204030204" pitchFamily="34" charset="0"/>
                <a:cs typeface="Times New Roman" panose="02020603050405020304" pitchFamily="18" charset="0"/>
              </a:rPr>
              <a:t> des </a:t>
            </a:r>
            <a:r>
              <a:rPr lang="en-US" sz="2400" b="1" dirty="0" err="1">
                <a:latin typeface="+mn-lt"/>
                <a:ea typeface="Calibri" panose="020F0502020204030204" pitchFamily="34" charset="0"/>
                <a:cs typeface="Times New Roman" panose="02020603050405020304" pitchFamily="18" charset="0"/>
              </a:rPr>
              <a:t>risques</a:t>
            </a:r>
            <a:r>
              <a:rPr lang="en-US" sz="2400" b="1" dirty="0">
                <a:latin typeface="+mn-lt"/>
                <a:ea typeface="Calibri" panose="020F0502020204030204" pitchFamily="34" charset="0"/>
                <a:cs typeface="Times New Roman" panose="02020603050405020304" pitchFamily="18" charset="0"/>
              </a:rPr>
              <a:t> du développement géothermique en amont au Kenya</a:t>
            </a:r>
            <a:endParaRPr lang="en-US" sz="2400" dirty="0">
              <a:latin typeface="+mn-lt"/>
              <a:ea typeface="Calibri" panose="020F0502020204030204" pitchFamily="34" charset="0"/>
              <a:cs typeface="Times New Roman" panose="02020603050405020304" pitchFamily="18" charset="0"/>
            </a:endParaRPr>
          </a:p>
        </p:txBody>
      </p:sp>
      <p:sp>
        <p:nvSpPr>
          <p:cNvPr id="88069" name="TextBox 7">
            <a:extLst>
              <a:ext uri="{FF2B5EF4-FFF2-40B4-BE49-F238E27FC236}">
                <a16:creationId xmlns:a16="http://schemas.microsoft.com/office/drawing/2014/main" id="{9A350311-58DA-6260-8059-834D31499F10}"/>
              </a:ext>
            </a:extLst>
          </p:cNvPr>
          <p:cNvSpPr txBox="1">
            <a:spLocks noChangeArrowheads="1"/>
          </p:cNvSpPr>
          <p:nvPr/>
        </p:nvSpPr>
        <p:spPr bwMode="auto">
          <a:xfrm>
            <a:off x="90488" y="860425"/>
            <a:ext cx="8816975" cy="5811847"/>
          </a:xfrm>
          <a:prstGeom prst="rect">
            <a:avLst/>
          </a:prstGeom>
          <a:noFill/>
          <a:ln>
            <a:noFill/>
          </a:ln>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a:lnSpc>
                <a:spcPct val="115000"/>
              </a:lnSpc>
              <a:spcBef>
                <a:spcPts val="0"/>
              </a:spcBef>
              <a:spcAft>
                <a:spcPts val="0"/>
              </a:spcAft>
              <a:buFont typeface="Wingdings" panose="05000000000000000000" pitchFamily="2" charset="2"/>
              <a:buChar char="Ø"/>
              <a:defRPr/>
            </a:pPr>
            <a:r>
              <a:rPr lang="en-US" sz="2000" b="1" dirty="0">
                <a:latin typeface="+mn-lt"/>
                <a:ea typeface="Calibri" panose="020F0502020204030204" pitchFamily="34" charset="0"/>
                <a:cs typeface="Times New Roman" panose="02020603050405020304" pitchFamily="18" charset="0"/>
              </a:rPr>
              <a:t>Adoption d'un modèle commercial approprié </a:t>
            </a:r>
            <a:r>
              <a:rPr lang="en-US" sz="2000" dirty="0">
                <a:latin typeface="+mn-lt"/>
                <a:ea typeface="Calibri" panose="020F0502020204030204" pitchFamily="34" charset="0"/>
                <a:cs typeface="Times New Roman" panose="02020603050405020304" pitchFamily="18" charset="0"/>
              </a:rPr>
              <a:t>- le développement en amont comprend l'exploration et le forage. Divers modèles ont été mis au point pour faciliter l'entrée des investisseurs au niveau optimal afin de garantir la production d'énergie géothermique au moindre coût. Jusqu'à présent, le Kenya a appliqué le modèle de vente de vapeur, selon lequel le développement en amont est réalisé avec des fonds publics et la vapeur est vendue à des IPP pour la production d'électricité. Il s'agit notamment des projets </a:t>
            </a:r>
            <a:r>
              <a:rPr lang="en-US" sz="2000" dirty="0" err="1">
                <a:latin typeface="+mn-lt"/>
                <a:ea typeface="Calibri" panose="020F0502020204030204" pitchFamily="34" charset="0"/>
                <a:cs typeface="Times New Roman" panose="02020603050405020304" pitchFamily="18" charset="0"/>
              </a:rPr>
              <a:t>Olkaria </a:t>
            </a:r>
            <a:r>
              <a:rPr lang="en-US" sz="2000" dirty="0">
                <a:latin typeface="+mn-lt"/>
                <a:ea typeface="Calibri" panose="020F0502020204030204" pitchFamily="34" charset="0"/>
                <a:cs typeface="Times New Roman" panose="02020603050405020304" pitchFamily="18" charset="0"/>
              </a:rPr>
              <a:t>IV et Menengai 105MW. Le modèle public intégral a également été appliqué à </a:t>
            </a:r>
            <a:r>
              <a:rPr lang="en-US" sz="2000" dirty="0" err="1">
                <a:latin typeface="+mn-lt"/>
                <a:ea typeface="Calibri" panose="020F0502020204030204" pitchFamily="34" charset="0"/>
                <a:cs typeface="Times New Roman" panose="02020603050405020304" pitchFamily="18" charset="0"/>
              </a:rPr>
              <a:t>Olkaria</a:t>
            </a:r>
            <a:r>
              <a:rPr lang="en-US" sz="2000" dirty="0">
                <a:latin typeface="+mn-lt"/>
                <a:ea typeface="Calibri" panose="020F0502020204030204" pitchFamily="34" charset="0"/>
                <a:cs typeface="Times New Roman" panose="02020603050405020304" pitchFamily="18" charset="0"/>
              </a:rPr>
              <a:t>.</a:t>
            </a:r>
          </a:p>
          <a:p>
            <a:pPr algn="just">
              <a:lnSpc>
                <a:spcPct val="115000"/>
              </a:lnSpc>
              <a:spcBef>
                <a:spcPts val="0"/>
              </a:spcBef>
              <a:spcAft>
                <a:spcPts val="0"/>
              </a:spcAft>
              <a:buFont typeface="Wingdings" panose="05000000000000000000" pitchFamily="2" charset="2"/>
              <a:buChar char="Ø"/>
              <a:defRPr/>
            </a:pPr>
            <a:endParaRPr lang="en-US" sz="2000" dirty="0">
              <a:latin typeface="+mn-lt"/>
              <a:ea typeface="Calibri" panose="020F0502020204030204" pitchFamily="34" charset="0"/>
              <a:cs typeface="Times New Roman" panose="02020603050405020304" pitchFamily="18" charset="0"/>
            </a:endParaRPr>
          </a:p>
          <a:p>
            <a:pPr algn="just">
              <a:lnSpc>
                <a:spcPct val="115000"/>
              </a:lnSpc>
              <a:spcBef>
                <a:spcPts val="0"/>
              </a:spcBef>
              <a:spcAft>
                <a:spcPts val="800"/>
              </a:spcAft>
              <a:buFont typeface="Wingdings" panose="05000000000000000000" pitchFamily="2" charset="2"/>
              <a:buChar char="Ø"/>
              <a:defRPr/>
            </a:pPr>
            <a:r>
              <a:rPr lang="en-US" sz="2000" b="1" dirty="0">
                <a:latin typeface="+mn-lt"/>
                <a:ea typeface="Calibri" panose="020F0502020204030204" pitchFamily="34" charset="0"/>
                <a:cs typeface="Times New Roman" panose="02020603050405020304" pitchFamily="18" charset="0"/>
              </a:rPr>
              <a:t>Partenariats PPP </a:t>
            </a:r>
            <a:r>
              <a:rPr lang="en-US" sz="2000" dirty="0">
                <a:latin typeface="+mn-lt"/>
                <a:ea typeface="Calibri" panose="020F0502020204030204" pitchFamily="34" charset="0"/>
                <a:cs typeface="Times New Roman" panose="02020603050405020304" pitchFamily="18" charset="0"/>
              </a:rPr>
              <a:t>- Développement de partenariats public-privé par le gouvernement dans le cadre de l'unité de partenariat public-privé conformément à la loi n° 15 de 2013 sur le partenariat public-privé. Cela a facilité l'entrée d'investisseurs privés à différents stades des projets gouvernementaux, y compris dans le domaine de la géothermie.</a:t>
            </a:r>
          </a:p>
          <a:p>
            <a:pPr marL="0" indent="0" algn="just">
              <a:defRPr/>
            </a:pPr>
            <a:endParaRPr lang="en-US" altLang="en-US" sz="2000" dirty="0">
              <a:latin typeface="+mn-lt"/>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Content Placeholder 3">
            <a:extLst>
              <a:ext uri="{FF2B5EF4-FFF2-40B4-BE49-F238E27FC236}">
                <a16:creationId xmlns:a16="http://schemas.microsoft.com/office/drawing/2014/main" id="{98EAACC5-3024-8FAC-E328-90E591F0247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20038" y="77788"/>
            <a:ext cx="1208087" cy="782637"/>
          </a:xfrm>
        </p:spPr>
      </p:pic>
      <p:cxnSp>
        <p:nvCxnSpPr>
          <p:cNvPr id="6" name="Straight Connector 5">
            <a:extLst>
              <a:ext uri="{FF2B5EF4-FFF2-40B4-BE49-F238E27FC236}">
                <a16:creationId xmlns:a16="http://schemas.microsoft.com/office/drawing/2014/main" id="{53D8C932-4A30-7726-1220-9087BCE3A6B2}"/>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 name="TextBox 7">
            <a:extLst>
              <a:ext uri="{FF2B5EF4-FFF2-40B4-BE49-F238E27FC236}">
                <a16:creationId xmlns:a16="http://schemas.microsoft.com/office/drawing/2014/main" id="{8EEAAFB8-024E-FABA-DFF6-7CAD6D55F0B1}"/>
              </a:ext>
            </a:extLst>
          </p:cNvPr>
          <p:cNvSpPr txBox="1"/>
          <p:nvPr/>
        </p:nvSpPr>
        <p:spPr>
          <a:xfrm>
            <a:off x="827088" y="2457450"/>
            <a:ext cx="7092950" cy="1250950"/>
          </a:xfrm>
          <a:prstGeom prst="rect">
            <a:avLst/>
          </a:prstGeom>
          <a:noFill/>
        </p:spPr>
        <p:txBody>
          <a:bodyPr>
            <a:spAutoFit/>
          </a:bodyPr>
          <a:lstStyle/>
          <a:p>
            <a:pPr algn="ctr">
              <a:lnSpc>
                <a:spcPct val="107000"/>
              </a:lnSpc>
              <a:spcBef>
                <a:spcPts val="0"/>
              </a:spcBef>
              <a:spcAft>
                <a:spcPts val="800"/>
              </a:spcAft>
              <a:defRPr/>
            </a:pPr>
            <a:r>
              <a:rPr lang="en-US" sz="3600" b="1">
                <a:solidFill>
                  <a:srgbClr val="231F20"/>
                </a:solidFill>
                <a:latin typeface="+mn-lt"/>
                <a:ea typeface="Calibri" panose="020F0502020204030204" pitchFamily="34" charset="0"/>
                <a:cs typeface="Times New Roman" panose="02020603050405020304" pitchFamily="18" charset="0"/>
              </a:rPr>
              <a:t>RÔLE DES INSTITUTIONS MULTILATÉRALES ET INTERNATIONALES</a:t>
            </a:r>
            <a:endParaRPr lang="en-US" sz="3600" dirty="0">
              <a:latin typeface="+mn-lt"/>
              <a:ea typeface="Calibri" panose="020F0502020204030204" pitchFamily="34" charset="0"/>
              <a:cs typeface="Times New Roman" panose="02020603050405020304" pitchFamily="18"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Content Placeholder 3">
            <a:extLst>
              <a:ext uri="{FF2B5EF4-FFF2-40B4-BE49-F238E27FC236}">
                <a16:creationId xmlns:a16="http://schemas.microsoft.com/office/drawing/2014/main" id="{4E467899-B1C0-461E-B678-6CAAA6DE64E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5913" y="61913"/>
            <a:ext cx="1208087" cy="782637"/>
          </a:xfrm>
        </p:spPr>
      </p:pic>
      <p:cxnSp>
        <p:nvCxnSpPr>
          <p:cNvPr id="6" name="Straight Connector 5">
            <a:extLst>
              <a:ext uri="{FF2B5EF4-FFF2-40B4-BE49-F238E27FC236}">
                <a16:creationId xmlns:a16="http://schemas.microsoft.com/office/drawing/2014/main" id="{E0A809C4-A5EB-B0E9-79E5-789C45DC4102}"/>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8068" name="Title 1">
            <a:extLst>
              <a:ext uri="{FF2B5EF4-FFF2-40B4-BE49-F238E27FC236}">
                <a16:creationId xmlns:a16="http://schemas.microsoft.com/office/drawing/2014/main" id="{A98675F2-A562-D7E4-319B-EA1F1CF41B36}"/>
              </a:ext>
            </a:extLst>
          </p:cNvPr>
          <p:cNvSpPr txBox="1">
            <a:spLocks/>
          </p:cNvSpPr>
          <p:nvPr/>
        </p:nvSpPr>
        <p:spPr bwMode="auto">
          <a:xfrm>
            <a:off x="107950" y="65088"/>
            <a:ext cx="78279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ts val="0"/>
              </a:spcBef>
              <a:spcAft>
                <a:spcPts val="800"/>
              </a:spcAft>
              <a:buFont typeface="Arial" panose="020B0604020202020204" pitchFamily="34" charset="0"/>
              <a:buNone/>
              <a:defRPr/>
            </a:pPr>
            <a:r>
              <a:rPr lang="en-US" sz="2400" b="1" dirty="0">
                <a:latin typeface="+mn-lt"/>
                <a:ea typeface="Calibri" panose="020F0502020204030204" pitchFamily="34" charset="0"/>
                <a:cs typeface="Times New Roman" panose="02020603050405020304" pitchFamily="18" charset="0"/>
              </a:rPr>
              <a:t>Rôle des institutions multilatérales et internationales </a:t>
            </a:r>
            <a:endParaRPr lang="en-US" sz="2400" dirty="0">
              <a:latin typeface="+mn-lt"/>
              <a:ea typeface="Calibri" panose="020F0502020204030204" pitchFamily="34" charset="0"/>
              <a:cs typeface="Times New Roman" panose="02020603050405020304" pitchFamily="18" charset="0"/>
            </a:endParaRPr>
          </a:p>
        </p:txBody>
      </p:sp>
      <p:sp>
        <p:nvSpPr>
          <p:cNvPr id="88069" name="TextBox 7">
            <a:extLst>
              <a:ext uri="{FF2B5EF4-FFF2-40B4-BE49-F238E27FC236}">
                <a16:creationId xmlns:a16="http://schemas.microsoft.com/office/drawing/2014/main" id="{0A8B037E-E91F-0330-7121-FEF0B33EE744}"/>
              </a:ext>
            </a:extLst>
          </p:cNvPr>
          <p:cNvSpPr txBox="1">
            <a:spLocks noChangeArrowheads="1"/>
          </p:cNvSpPr>
          <p:nvPr/>
        </p:nvSpPr>
        <p:spPr bwMode="auto">
          <a:xfrm>
            <a:off x="107950" y="931863"/>
            <a:ext cx="8799513" cy="6392584"/>
          </a:xfrm>
          <a:prstGeom prst="rect">
            <a:avLst/>
          </a:prstGeom>
          <a:noFill/>
          <a:ln>
            <a:noFill/>
          </a:ln>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indent="0" algn="just">
              <a:lnSpc>
                <a:spcPct val="115000"/>
              </a:lnSpc>
              <a:spcBef>
                <a:spcPts val="0"/>
              </a:spcBef>
              <a:spcAft>
                <a:spcPts val="0"/>
              </a:spcAft>
              <a:defRPr/>
            </a:pPr>
            <a:r>
              <a:rPr lang="en-US" sz="1700" dirty="0">
                <a:latin typeface="+mn-lt"/>
                <a:ea typeface="Calibri" panose="020F0502020204030204" pitchFamily="34" charset="0"/>
                <a:cs typeface="Times New Roman" panose="02020603050405020304" pitchFamily="18" charset="0"/>
              </a:rPr>
              <a:t>Les institutions multilatérales et internationales jouent un rôle important dans le financement des projets géothermiques en Afrique de l'Est en fournissant un soutien financier, une assistance technique et des orientations politiques.</a:t>
            </a:r>
          </a:p>
          <a:p>
            <a:pPr algn="just">
              <a:lnSpc>
                <a:spcPct val="115000"/>
              </a:lnSpc>
              <a:buFont typeface="+mj-lt"/>
              <a:buAutoNum type="romanLcPeriod"/>
              <a:tabLst>
                <a:tab pos="457200" algn="l"/>
              </a:tabLst>
              <a:defRPr/>
            </a:pPr>
            <a:r>
              <a:rPr lang="en-US" sz="1700" b="1" dirty="0">
                <a:latin typeface="+mn-lt"/>
                <a:ea typeface="Times New Roman" panose="02020603050405020304" pitchFamily="18" charset="0"/>
              </a:rPr>
              <a:t>Soutien financier : </a:t>
            </a:r>
            <a:r>
              <a:rPr lang="en-US" sz="1700" dirty="0">
                <a:latin typeface="+mn-lt"/>
                <a:ea typeface="Times New Roman" panose="02020603050405020304" pitchFamily="18" charset="0"/>
              </a:rPr>
              <a:t>Les</a:t>
            </a:r>
            <a:r>
              <a:rPr lang="en-US" sz="1700" b="1" dirty="0">
                <a:latin typeface="+mn-lt"/>
                <a:ea typeface="Times New Roman" panose="02020603050405020304" pitchFamily="18" charset="0"/>
              </a:rPr>
              <a:t> </a:t>
            </a:r>
            <a:r>
              <a:rPr lang="en-US" sz="1700" dirty="0">
                <a:latin typeface="+mn-lt"/>
                <a:ea typeface="Times New Roman" panose="02020603050405020304" pitchFamily="18" charset="0"/>
              </a:rPr>
              <a:t>banques multilatérales de développement, telles que la BAD, la Banque mondiale, la BEI, la </a:t>
            </a:r>
            <a:r>
              <a:rPr lang="en-US" sz="1700" dirty="0" err="1">
                <a:latin typeface="+mn-lt"/>
                <a:ea typeface="Times New Roman" panose="02020603050405020304" pitchFamily="18" charset="0"/>
              </a:rPr>
              <a:t>KfW </a:t>
            </a:r>
            <a:r>
              <a:rPr lang="en-US" sz="1700" dirty="0">
                <a:latin typeface="+mn-lt"/>
                <a:ea typeface="Times New Roman" panose="02020603050405020304" pitchFamily="18" charset="0"/>
              </a:rPr>
              <a:t>et la JICA, offrent un soutien financier sous forme de prêts, de subventions et de financements concessionnels aux projets géothermiques en Afrique de l'Est. Elles fournissent des capitaux à des conditions favorables, notamment de longues durées, des taux d'intérêt bas et des délais de remboursement flexibles, ce qui contribue à attirer les investissements privés et à réduire les coûts de financement.</a:t>
            </a:r>
          </a:p>
          <a:p>
            <a:pPr algn="just">
              <a:lnSpc>
                <a:spcPct val="115000"/>
              </a:lnSpc>
              <a:buFont typeface="+mj-lt"/>
              <a:buAutoNum type="romanLcPeriod"/>
              <a:tabLst>
                <a:tab pos="457200" algn="l"/>
              </a:tabLst>
              <a:defRPr/>
            </a:pPr>
            <a:endParaRPr lang="en-US" sz="1700" dirty="0">
              <a:latin typeface="+mn-lt"/>
              <a:ea typeface="Times New Roman" panose="02020603050405020304" pitchFamily="18" charset="0"/>
            </a:endParaRPr>
          </a:p>
          <a:p>
            <a:pPr algn="just">
              <a:lnSpc>
                <a:spcPct val="115000"/>
              </a:lnSpc>
              <a:buFont typeface="+mj-lt"/>
              <a:buAutoNum type="romanLcPeriod"/>
              <a:tabLst>
                <a:tab pos="457200" algn="l"/>
              </a:tabLst>
              <a:defRPr/>
            </a:pPr>
            <a:r>
              <a:rPr lang="en-US" sz="1700" b="1" dirty="0">
                <a:latin typeface="+mn-lt"/>
                <a:ea typeface="Times New Roman" panose="02020603050405020304" pitchFamily="18" charset="0"/>
              </a:rPr>
              <a:t>Atténuation des risques : </a:t>
            </a:r>
            <a:r>
              <a:rPr lang="en-US" sz="1700" dirty="0">
                <a:latin typeface="+mn-lt"/>
                <a:ea typeface="Times New Roman" panose="02020603050405020304" pitchFamily="18" charset="0"/>
              </a:rPr>
              <a:t>Instruments d'atténuation des risques pour faire face aux risques spécifiques tels que l'assurance contre les risques politiques, les garanties et les mécanismes de couverture qui protègent les investisseurs et les prêteurs contre les risques tels que l'instabilité politique, les changements réglementaires, les incertitudes géologiques et les risques liés à l'exploitation.</a:t>
            </a:r>
          </a:p>
          <a:p>
            <a:pPr algn="just">
              <a:lnSpc>
                <a:spcPct val="115000"/>
              </a:lnSpc>
              <a:buFont typeface="+mj-lt"/>
              <a:buAutoNum type="romanLcPeriod"/>
              <a:tabLst>
                <a:tab pos="457200" algn="l"/>
              </a:tabLst>
              <a:defRPr/>
            </a:pPr>
            <a:endParaRPr lang="en-US" sz="1700" dirty="0">
              <a:latin typeface="+mn-lt"/>
              <a:ea typeface="Times New Roman" panose="02020603050405020304" pitchFamily="18" charset="0"/>
            </a:endParaRPr>
          </a:p>
          <a:p>
            <a:pPr algn="just">
              <a:lnSpc>
                <a:spcPct val="115000"/>
              </a:lnSpc>
              <a:buFont typeface="+mj-lt"/>
              <a:buAutoNum type="romanLcPeriod"/>
              <a:tabLst>
                <a:tab pos="457200" algn="l"/>
              </a:tabLst>
              <a:defRPr/>
            </a:pPr>
            <a:r>
              <a:rPr lang="en-US" sz="1700" b="1" dirty="0">
                <a:latin typeface="+mn-lt"/>
                <a:ea typeface="Times New Roman" panose="02020603050405020304" pitchFamily="18" charset="0"/>
              </a:rPr>
              <a:t>Assistance technique et renforcement des capacités : </a:t>
            </a:r>
            <a:r>
              <a:rPr lang="en-US" sz="1700" dirty="0">
                <a:latin typeface="+mn-lt"/>
                <a:ea typeface="Times New Roman" panose="02020603050405020304" pitchFamily="18" charset="0"/>
              </a:rPr>
              <a:t>Cette assistance améliore la préparation des projets, les compétences techniques et la capacité des gouvernements et des institutions locales à promouvoir le développement de l'énergie géothermique.</a:t>
            </a:r>
          </a:p>
          <a:p>
            <a:pPr algn="just">
              <a:lnSpc>
                <a:spcPct val="115000"/>
              </a:lnSpc>
              <a:buFont typeface="+mj-lt"/>
              <a:buAutoNum type="romanLcPeriod" startAt="3"/>
              <a:tabLst>
                <a:tab pos="457200" algn="l"/>
              </a:tabLst>
              <a:defRPr/>
            </a:pPr>
            <a:endParaRPr lang="en-US" sz="1700" dirty="0">
              <a:latin typeface="+mn-lt"/>
              <a:ea typeface="Times New Roman" panose="02020603050405020304" pitchFamily="18" charset="0"/>
            </a:endParaRPr>
          </a:p>
          <a:p>
            <a:pPr algn="just">
              <a:lnSpc>
                <a:spcPct val="115000"/>
              </a:lnSpc>
              <a:spcBef>
                <a:spcPts val="0"/>
              </a:spcBef>
              <a:spcAft>
                <a:spcPts val="0"/>
              </a:spcAft>
              <a:buFont typeface="Symbol" panose="05050102010706020507" pitchFamily="18" charset="2"/>
              <a:buChar char=""/>
              <a:defRPr/>
            </a:pPr>
            <a:endParaRPr lang="en-US" altLang="en-US" sz="1700" dirty="0">
              <a:latin typeface="+mn-lt"/>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Content Placeholder 3">
            <a:extLst>
              <a:ext uri="{FF2B5EF4-FFF2-40B4-BE49-F238E27FC236}">
                <a16:creationId xmlns:a16="http://schemas.microsoft.com/office/drawing/2014/main" id="{04087235-74D8-EFD0-A22E-AA49AAA7E3E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5913" y="61913"/>
            <a:ext cx="1208087" cy="782637"/>
          </a:xfrm>
        </p:spPr>
      </p:pic>
      <p:cxnSp>
        <p:nvCxnSpPr>
          <p:cNvPr id="6" name="Straight Connector 5">
            <a:extLst>
              <a:ext uri="{FF2B5EF4-FFF2-40B4-BE49-F238E27FC236}">
                <a16:creationId xmlns:a16="http://schemas.microsoft.com/office/drawing/2014/main" id="{7134A7F7-1B8C-64F3-EFF7-D171B5ADC412}"/>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8068" name="Title 1">
            <a:extLst>
              <a:ext uri="{FF2B5EF4-FFF2-40B4-BE49-F238E27FC236}">
                <a16:creationId xmlns:a16="http://schemas.microsoft.com/office/drawing/2014/main" id="{870FD67E-8BD2-4A30-1EA9-42D318CCC699}"/>
              </a:ext>
            </a:extLst>
          </p:cNvPr>
          <p:cNvSpPr txBox="1">
            <a:spLocks/>
          </p:cNvSpPr>
          <p:nvPr/>
        </p:nvSpPr>
        <p:spPr bwMode="auto">
          <a:xfrm>
            <a:off x="107950" y="65088"/>
            <a:ext cx="78279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ts val="0"/>
              </a:spcBef>
              <a:spcAft>
                <a:spcPts val="800"/>
              </a:spcAft>
              <a:buFont typeface="Arial" panose="020B0604020202020204" pitchFamily="34" charset="0"/>
              <a:buNone/>
              <a:defRPr/>
            </a:pPr>
            <a:r>
              <a:rPr lang="en-US" sz="2400" b="1" dirty="0">
                <a:latin typeface="+mn-lt"/>
                <a:ea typeface="Calibri" panose="020F0502020204030204" pitchFamily="34" charset="0"/>
                <a:cs typeface="Times New Roman" panose="02020603050405020304" pitchFamily="18" charset="0"/>
              </a:rPr>
              <a:t>Rôle des institutions multilatérales et internationales </a:t>
            </a:r>
            <a:endParaRPr lang="en-US" sz="2400" dirty="0">
              <a:latin typeface="+mn-lt"/>
              <a:ea typeface="Calibri" panose="020F0502020204030204" pitchFamily="34" charset="0"/>
              <a:cs typeface="Times New Roman" panose="02020603050405020304" pitchFamily="18" charset="0"/>
            </a:endParaRPr>
          </a:p>
        </p:txBody>
      </p:sp>
      <p:sp>
        <p:nvSpPr>
          <p:cNvPr id="88069" name="TextBox 7">
            <a:extLst>
              <a:ext uri="{FF2B5EF4-FFF2-40B4-BE49-F238E27FC236}">
                <a16:creationId xmlns:a16="http://schemas.microsoft.com/office/drawing/2014/main" id="{15D130C4-3FB0-4E83-A024-06056B06F32D}"/>
              </a:ext>
            </a:extLst>
          </p:cNvPr>
          <p:cNvSpPr txBox="1">
            <a:spLocks noChangeArrowheads="1"/>
          </p:cNvSpPr>
          <p:nvPr/>
        </p:nvSpPr>
        <p:spPr bwMode="auto">
          <a:xfrm>
            <a:off x="215900" y="1146175"/>
            <a:ext cx="8712200" cy="5522281"/>
          </a:xfrm>
          <a:prstGeom prst="rect">
            <a:avLst/>
          </a:prstGeom>
          <a:noFill/>
          <a:ln>
            <a:noFill/>
          </a:ln>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just">
              <a:lnSpc>
                <a:spcPct val="115000"/>
              </a:lnSpc>
              <a:buFont typeface="+mj-lt"/>
              <a:buAutoNum type="romanLcPeriod"/>
              <a:tabLst>
                <a:tab pos="457200" algn="l"/>
              </a:tabLst>
              <a:defRPr/>
            </a:pPr>
            <a:r>
              <a:rPr lang="en-US" sz="1800" b="1" dirty="0">
                <a:latin typeface="+mn-lt"/>
                <a:ea typeface="Times New Roman" panose="02020603050405020304" pitchFamily="18" charset="0"/>
              </a:rPr>
              <a:t>Soutien politique et réglementaire : </a:t>
            </a:r>
            <a:r>
              <a:rPr lang="en-US" sz="1800" dirty="0" err="1">
                <a:latin typeface="+mn-lt"/>
                <a:ea typeface="Times New Roman" panose="02020603050405020304" pitchFamily="18" charset="0"/>
              </a:rPr>
              <a:t>Elles</a:t>
            </a:r>
            <a:r>
              <a:rPr lang="en-US" sz="1800" dirty="0">
                <a:latin typeface="+mn-lt"/>
                <a:ea typeface="Times New Roman" panose="02020603050405020304" pitchFamily="18" charset="0"/>
              </a:rPr>
              <a:t> contribuent à l'élaboration de politiques, de cadres juridiques et de réglementations sectorielles qui attirent les investissements privés, rationalisent les processus d'autorisation et garantissent la transparence et la responsabilité dans le secteur. </a:t>
            </a:r>
          </a:p>
          <a:p>
            <a:pPr algn="just">
              <a:lnSpc>
                <a:spcPct val="115000"/>
              </a:lnSpc>
              <a:buFont typeface="+mj-lt"/>
              <a:buAutoNum type="romanLcPeriod"/>
              <a:tabLst>
                <a:tab pos="457200" algn="l"/>
              </a:tabLst>
              <a:defRPr/>
            </a:pPr>
            <a:endParaRPr lang="en-US" sz="1800" dirty="0">
              <a:latin typeface="+mn-lt"/>
              <a:ea typeface="Times New Roman" panose="02020603050405020304" pitchFamily="18" charset="0"/>
            </a:endParaRPr>
          </a:p>
          <a:p>
            <a:pPr algn="just">
              <a:lnSpc>
                <a:spcPct val="115000"/>
              </a:lnSpc>
              <a:buFont typeface="+mj-lt"/>
              <a:buAutoNum type="romanLcPeriod"/>
              <a:tabLst>
                <a:tab pos="457200" algn="l"/>
              </a:tabLst>
              <a:defRPr/>
            </a:pPr>
            <a:r>
              <a:rPr lang="en-US" sz="1800" b="1" dirty="0">
                <a:latin typeface="+mn-lt"/>
                <a:ea typeface="Times New Roman" panose="02020603050405020304" pitchFamily="18" charset="0"/>
              </a:rPr>
              <a:t>Assistance au développement de projets : </a:t>
            </a:r>
            <a:r>
              <a:rPr lang="en-US" sz="1800" dirty="0">
                <a:latin typeface="+mn-lt"/>
                <a:ea typeface="Times New Roman" panose="02020603050405020304" pitchFamily="18" charset="0"/>
              </a:rPr>
              <a:t>Cette assistance comprend le soutien à l'exploration des ressources, au forage, à la structuration du projet et à la modélisation financière. En apportant leur aide dès les premières étapes du développement d'un projet, ils en améliorent la bancabilité et augmentent les chances d'attirer des financements privés.</a:t>
            </a:r>
          </a:p>
          <a:p>
            <a:pPr algn="just">
              <a:lnSpc>
                <a:spcPct val="115000"/>
              </a:lnSpc>
              <a:buFont typeface="+mj-lt"/>
              <a:buAutoNum type="romanLcPeriod"/>
              <a:tabLst>
                <a:tab pos="457200" algn="l"/>
              </a:tabLst>
              <a:defRPr/>
            </a:pPr>
            <a:endParaRPr lang="en-US" sz="1800" dirty="0">
              <a:latin typeface="+mn-lt"/>
              <a:ea typeface="Times New Roman" panose="02020603050405020304" pitchFamily="18" charset="0"/>
            </a:endParaRPr>
          </a:p>
          <a:p>
            <a:pPr algn="just">
              <a:lnSpc>
                <a:spcPct val="115000"/>
              </a:lnSpc>
              <a:buFont typeface="+mj-lt"/>
              <a:buAutoNum type="romanLcPeriod"/>
              <a:tabLst>
                <a:tab pos="457200" algn="l"/>
              </a:tabLst>
              <a:defRPr/>
            </a:pPr>
            <a:r>
              <a:rPr lang="en-US" sz="1800" b="1" dirty="0">
                <a:latin typeface="+mn-lt"/>
                <a:ea typeface="Times New Roman" panose="02020603050405020304" pitchFamily="18" charset="0"/>
              </a:rPr>
              <a:t>Partage des connaissances et mise en réseau : </a:t>
            </a:r>
            <a:r>
              <a:rPr lang="en-US" sz="1800" dirty="0" err="1">
                <a:latin typeface="+mn-lt"/>
                <a:ea typeface="Times New Roman" panose="02020603050405020304" pitchFamily="18" charset="0"/>
              </a:rPr>
              <a:t>Elles</a:t>
            </a:r>
            <a:r>
              <a:rPr lang="en-US" sz="1800" dirty="0">
                <a:latin typeface="+mn-lt"/>
                <a:ea typeface="Times New Roman" panose="02020603050405020304" pitchFamily="18" charset="0"/>
              </a:rPr>
              <a:t> organisent des ateliers, des conférences et des programmes de formation qui </a:t>
            </a:r>
            <a:r>
              <a:rPr lang="en-US" sz="1800" dirty="0" err="1">
                <a:latin typeface="+mn-lt"/>
                <a:ea typeface="Times New Roman" panose="02020603050405020304" pitchFamily="18" charset="0"/>
              </a:rPr>
              <a:t>promouvoient</a:t>
            </a:r>
            <a:r>
              <a:rPr lang="en-US" sz="1800" dirty="0">
                <a:latin typeface="+mn-lt"/>
                <a:ea typeface="Times New Roman" panose="02020603050405020304" pitchFamily="18" charset="0"/>
              </a:rPr>
              <a:t> les meilleures pratiques, diffusent les enseignements tirés et facilitent la collaboration entre les pays et les experts du secteur.</a:t>
            </a:r>
          </a:p>
          <a:p>
            <a:pPr algn="just">
              <a:lnSpc>
                <a:spcPct val="115000"/>
              </a:lnSpc>
              <a:buFont typeface="+mj-lt"/>
              <a:buAutoNum type="romanLcPeriod"/>
              <a:tabLst>
                <a:tab pos="457200" algn="l"/>
              </a:tabLst>
              <a:defRPr/>
            </a:pPr>
            <a:endParaRPr lang="en-US" sz="1800" dirty="0">
              <a:latin typeface="+mn-lt"/>
              <a:ea typeface="Times New Roman" panose="02020603050405020304" pitchFamily="18" charset="0"/>
            </a:endParaRPr>
          </a:p>
          <a:p>
            <a:pPr algn="just">
              <a:lnSpc>
                <a:spcPct val="115000"/>
              </a:lnSpc>
              <a:spcBef>
                <a:spcPts val="0"/>
              </a:spcBef>
              <a:spcAft>
                <a:spcPts val="0"/>
              </a:spcAft>
              <a:buFont typeface="Symbol" panose="05050102010706020507" pitchFamily="18" charset="2"/>
              <a:buChar char=""/>
              <a:defRPr/>
            </a:pPr>
            <a:endParaRPr lang="en-US" altLang="en-US" sz="2000" dirty="0">
              <a:latin typeface="+mn-lt"/>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Content Placeholder 3">
            <a:extLst>
              <a:ext uri="{FF2B5EF4-FFF2-40B4-BE49-F238E27FC236}">
                <a16:creationId xmlns:a16="http://schemas.microsoft.com/office/drawing/2014/main" id="{29C6C20B-C55C-4B16-D64A-22BE0839BA8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5913" y="61913"/>
            <a:ext cx="1208087" cy="782637"/>
          </a:xfrm>
        </p:spPr>
      </p:pic>
      <p:cxnSp>
        <p:nvCxnSpPr>
          <p:cNvPr id="6" name="Straight Connector 5">
            <a:extLst>
              <a:ext uri="{FF2B5EF4-FFF2-40B4-BE49-F238E27FC236}">
                <a16:creationId xmlns:a16="http://schemas.microsoft.com/office/drawing/2014/main" id="{2FA856AB-40FF-2799-CAA3-863ACAEB9792}"/>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8068" name="Title 1">
            <a:extLst>
              <a:ext uri="{FF2B5EF4-FFF2-40B4-BE49-F238E27FC236}">
                <a16:creationId xmlns:a16="http://schemas.microsoft.com/office/drawing/2014/main" id="{C9D19F38-7352-F20B-64F3-F60BF3C42BAA}"/>
              </a:ext>
            </a:extLst>
          </p:cNvPr>
          <p:cNvSpPr txBox="1">
            <a:spLocks/>
          </p:cNvSpPr>
          <p:nvPr/>
        </p:nvSpPr>
        <p:spPr bwMode="auto">
          <a:xfrm>
            <a:off x="107950" y="65088"/>
            <a:ext cx="78279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ts val="0"/>
              </a:spcBef>
              <a:spcAft>
                <a:spcPts val="800"/>
              </a:spcAft>
              <a:buFont typeface="Arial" panose="020B0604020202020204" pitchFamily="34" charset="0"/>
              <a:buNone/>
              <a:defRPr/>
            </a:pPr>
            <a:r>
              <a:rPr lang="en-US" sz="2400" b="1" dirty="0">
                <a:latin typeface="+mn-lt"/>
                <a:ea typeface="Calibri" panose="020F0502020204030204" pitchFamily="34" charset="0"/>
                <a:cs typeface="Times New Roman" panose="02020603050405020304" pitchFamily="18" charset="0"/>
              </a:rPr>
              <a:t>Dispositifs d'atténuation des risques disponibles pour l'Afrique de l'Est</a:t>
            </a:r>
            <a:endParaRPr lang="en-US" sz="2400" dirty="0">
              <a:latin typeface="+mn-lt"/>
              <a:ea typeface="Calibri" panose="020F0502020204030204" pitchFamily="34" charset="0"/>
              <a:cs typeface="Times New Roman" panose="02020603050405020304" pitchFamily="18" charset="0"/>
            </a:endParaRPr>
          </a:p>
        </p:txBody>
      </p:sp>
      <p:sp>
        <p:nvSpPr>
          <p:cNvPr id="88069" name="TextBox 7">
            <a:extLst>
              <a:ext uri="{FF2B5EF4-FFF2-40B4-BE49-F238E27FC236}">
                <a16:creationId xmlns:a16="http://schemas.microsoft.com/office/drawing/2014/main" id="{FCBE3EA0-7C3E-D924-67B6-9F7661C926F3}"/>
              </a:ext>
            </a:extLst>
          </p:cNvPr>
          <p:cNvSpPr txBox="1">
            <a:spLocks noChangeArrowheads="1"/>
          </p:cNvSpPr>
          <p:nvPr/>
        </p:nvSpPr>
        <p:spPr bwMode="auto">
          <a:xfrm>
            <a:off x="107950" y="844550"/>
            <a:ext cx="8785225" cy="6247864"/>
          </a:xfrm>
          <a:prstGeom prst="rect">
            <a:avLst/>
          </a:prstGeom>
          <a:noFill/>
          <a:ln>
            <a:noFill/>
          </a:ln>
        </p:spPr>
        <p:txBody>
          <a:bodyPr>
            <a:spAutoFit/>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0" indent="0" algn="just">
              <a:tabLst>
                <a:tab pos="457200" algn="l"/>
              </a:tabLst>
              <a:defRPr/>
            </a:pPr>
            <a:r>
              <a:rPr lang="en-US" sz="1600" dirty="0">
                <a:latin typeface="+mn-lt"/>
                <a:ea typeface="Times New Roman" panose="02020603050405020304" pitchFamily="18" charset="0"/>
              </a:rPr>
              <a:t>Ces facilités visent à améliorer la bancabilité des projets, à attirer les investissements privés et à promouvoir le développement durable de la géothermie dans la région. </a:t>
            </a:r>
          </a:p>
          <a:p>
            <a:pPr algn="just">
              <a:buFont typeface="+mj-lt"/>
              <a:buAutoNum type="romanLcPeriod"/>
              <a:tabLst>
                <a:tab pos="457200" algn="l"/>
              </a:tabLst>
              <a:defRPr/>
            </a:pPr>
            <a:r>
              <a:rPr lang="en-US" sz="1600" b="1" dirty="0">
                <a:latin typeface="+mn-lt"/>
                <a:ea typeface="Times New Roman" panose="02020603050405020304" pitchFamily="18" charset="0"/>
              </a:rPr>
              <a:t>Centre </a:t>
            </a:r>
            <a:r>
              <a:rPr lang="en-US" sz="1600" b="1" dirty="0" err="1">
                <a:latin typeface="+mn-lt"/>
                <a:ea typeface="Times New Roman" panose="02020603050405020304" pitchFamily="18" charset="0"/>
              </a:rPr>
              <a:t>d'atténuation</a:t>
            </a:r>
            <a:r>
              <a:rPr lang="en-US" sz="1600" b="1" dirty="0">
                <a:latin typeface="+mn-lt"/>
                <a:ea typeface="Times New Roman" panose="02020603050405020304" pitchFamily="18" charset="0"/>
              </a:rPr>
              <a:t> des </a:t>
            </a:r>
            <a:r>
              <a:rPr lang="en-US" sz="1600" b="1" dirty="0" err="1">
                <a:latin typeface="+mn-lt"/>
                <a:ea typeface="Times New Roman" panose="02020603050405020304" pitchFamily="18" charset="0"/>
              </a:rPr>
              <a:t>risques</a:t>
            </a:r>
            <a:r>
              <a:rPr lang="en-US" sz="1600" b="1" dirty="0">
                <a:latin typeface="+mn-lt"/>
                <a:ea typeface="Times New Roman" panose="02020603050405020304" pitchFamily="18" charset="0"/>
              </a:rPr>
              <a:t> </a:t>
            </a:r>
            <a:r>
              <a:rPr lang="en-US" sz="1600" b="1" dirty="0" err="1">
                <a:latin typeface="+mn-lt"/>
                <a:ea typeface="Times New Roman" panose="02020603050405020304" pitchFamily="18" charset="0"/>
              </a:rPr>
              <a:t>géothermiques</a:t>
            </a:r>
            <a:r>
              <a:rPr lang="en-US" sz="1600" b="1" dirty="0">
                <a:latin typeface="+mn-lt"/>
                <a:ea typeface="Times New Roman" panose="02020603050405020304" pitchFamily="18" charset="0"/>
              </a:rPr>
              <a:t> (GRMF) : </a:t>
            </a:r>
            <a:r>
              <a:rPr lang="en-US" sz="1600" dirty="0">
                <a:latin typeface="+mn-lt"/>
                <a:ea typeface="Times New Roman" panose="02020603050405020304" pitchFamily="18" charset="0"/>
              </a:rPr>
              <a:t>fournit des subventions pour soutenir les études de surface, les forages exploratoires et la confirmation des ressources pour les projets géothermiques en Afrique de l'Est. </a:t>
            </a:r>
          </a:p>
          <a:p>
            <a:pPr algn="just">
              <a:buFont typeface="+mj-lt"/>
              <a:buAutoNum type="romanLcPeriod"/>
              <a:tabLst>
                <a:tab pos="457200" algn="l"/>
              </a:tabLst>
              <a:defRPr/>
            </a:pPr>
            <a:r>
              <a:rPr lang="en-US" sz="1600" b="1" dirty="0">
                <a:latin typeface="+mn-lt"/>
                <a:ea typeface="Times New Roman" panose="02020603050405020304" pitchFamily="18" charset="0"/>
              </a:rPr>
              <a:t>Centre </a:t>
            </a:r>
            <a:r>
              <a:rPr lang="en-US" sz="1600" b="1" dirty="0" err="1">
                <a:latin typeface="+mn-lt"/>
                <a:ea typeface="Times New Roman" panose="02020603050405020304" pitchFamily="18" charset="0"/>
              </a:rPr>
              <a:t>géothermique</a:t>
            </a:r>
            <a:r>
              <a:rPr lang="en-US" sz="1600" b="1" dirty="0">
                <a:latin typeface="+mn-lt"/>
                <a:ea typeface="Times New Roman" panose="02020603050405020304" pitchFamily="18" charset="0"/>
              </a:rPr>
              <a:t> Nouvelle-</a:t>
            </a:r>
            <a:r>
              <a:rPr lang="en-US" sz="1600" b="1" dirty="0" err="1">
                <a:latin typeface="+mn-lt"/>
                <a:ea typeface="Times New Roman" panose="02020603050405020304" pitchFamily="18" charset="0"/>
              </a:rPr>
              <a:t>Zélande</a:t>
            </a:r>
            <a:r>
              <a:rPr lang="en-US" sz="1600" b="1" dirty="0">
                <a:latin typeface="+mn-lt"/>
                <a:ea typeface="Times New Roman" panose="02020603050405020304" pitchFamily="18" charset="0"/>
              </a:rPr>
              <a:t> - Afrique (NZ-AGF) : </a:t>
            </a:r>
            <a:r>
              <a:rPr lang="en-US" sz="1600" dirty="0">
                <a:latin typeface="+mn-lt"/>
                <a:ea typeface="Times New Roman" panose="02020603050405020304" pitchFamily="18" charset="0"/>
              </a:rPr>
              <a:t>fournit une assistance technique réactive, flexible et opportune en matière de géothermie et de renforcement des capacités dans les pays d'Afrique de l'Est et, le cas échéant, contribue aux demandes de financement </a:t>
            </a:r>
            <a:r>
              <a:rPr lang="en-US" sz="1600" dirty="0" err="1">
                <a:latin typeface="+mn-lt"/>
                <a:ea typeface="Times New Roman" panose="02020603050405020304" pitchFamily="18" charset="0"/>
              </a:rPr>
              <a:t>auprès</a:t>
            </a:r>
            <a:r>
              <a:rPr lang="en-US" sz="1600" dirty="0">
                <a:latin typeface="+mn-lt"/>
                <a:ea typeface="Times New Roman" panose="02020603050405020304" pitchFamily="18" charset="0"/>
              </a:rPr>
              <a:t> du Centre </a:t>
            </a:r>
            <a:r>
              <a:rPr lang="en-US" sz="1600" dirty="0" err="1">
                <a:latin typeface="+mn-lt"/>
                <a:ea typeface="Times New Roman" panose="02020603050405020304" pitchFamily="18" charset="0"/>
              </a:rPr>
              <a:t>d'atténuation</a:t>
            </a:r>
            <a:r>
              <a:rPr lang="en-US" sz="1600" dirty="0">
                <a:latin typeface="+mn-lt"/>
                <a:ea typeface="Times New Roman" panose="02020603050405020304" pitchFamily="18" charset="0"/>
              </a:rPr>
              <a:t> des </a:t>
            </a:r>
            <a:r>
              <a:rPr lang="en-US" sz="1600" dirty="0" err="1">
                <a:latin typeface="+mn-lt"/>
                <a:ea typeface="Times New Roman" panose="02020603050405020304" pitchFamily="18" charset="0"/>
              </a:rPr>
              <a:t>risques</a:t>
            </a:r>
            <a:r>
              <a:rPr lang="en-US" sz="1600" dirty="0">
                <a:latin typeface="+mn-lt"/>
                <a:ea typeface="Times New Roman" panose="02020603050405020304" pitchFamily="18" charset="0"/>
              </a:rPr>
              <a:t> </a:t>
            </a:r>
            <a:r>
              <a:rPr lang="en-US" sz="1600" dirty="0" err="1">
                <a:latin typeface="+mn-lt"/>
                <a:ea typeface="Times New Roman" panose="02020603050405020304" pitchFamily="18" charset="0"/>
              </a:rPr>
              <a:t>géothermiques</a:t>
            </a:r>
            <a:r>
              <a:rPr lang="en-US" sz="1600" dirty="0">
                <a:latin typeface="+mn-lt"/>
                <a:ea typeface="Times New Roman" panose="02020603050405020304" pitchFamily="18" charset="0"/>
              </a:rPr>
              <a:t> (GRMF) existante, afin d'aider à développer les ressources régionales d'énergie géothermique.</a:t>
            </a:r>
          </a:p>
          <a:p>
            <a:pPr algn="just">
              <a:buFont typeface="+mj-lt"/>
              <a:buAutoNum type="romanLcPeriod"/>
              <a:tabLst>
                <a:tab pos="457200" algn="l"/>
              </a:tabLst>
              <a:defRPr/>
            </a:pPr>
            <a:r>
              <a:rPr lang="en-US" sz="1600" b="1" dirty="0">
                <a:latin typeface="+mn-lt"/>
                <a:ea typeface="Times New Roman" panose="02020603050405020304" pitchFamily="18" charset="0"/>
              </a:rPr>
              <a:t>Garantie partielle de </a:t>
            </a:r>
            <a:r>
              <a:rPr lang="en-US" sz="1600" b="1" dirty="0" err="1">
                <a:latin typeface="+mn-lt"/>
                <a:ea typeface="Times New Roman" panose="02020603050405020304" pitchFamily="18" charset="0"/>
              </a:rPr>
              <a:t>risque</a:t>
            </a:r>
            <a:r>
              <a:rPr lang="en-US" sz="1600" b="1" dirty="0">
                <a:latin typeface="+mn-lt"/>
                <a:ea typeface="Times New Roman" panose="02020603050405020304" pitchFamily="18" charset="0"/>
              </a:rPr>
              <a:t> (GPR): </a:t>
            </a:r>
            <a:r>
              <a:rPr lang="en-US" sz="1600" dirty="0">
                <a:latin typeface="+mn-lt"/>
                <a:ea typeface="Times New Roman" panose="02020603050405020304" pitchFamily="18" charset="0"/>
              </a:rPr>
              <a:t>fournie par les banques de développement telles que la Banque mondiale et la BAD pour soutenir l'investissement privé dans les projets d'infrastructure. L'institution émettrice garantit le remboursement du prêt d'un projet en cas de défaillance spécifiée, telle que le manquement d'un gouvernement à ses obligations de paiement. Les GPR permettent de faire face aux risques de paiement et d'acceptation pour les développeurs et les prêteurs de projets géothermiques.</a:t>
            </a:r>
          </a:p>
          <a:p>
            <a:pPr marL="400050" indent="-400050" algn="just">
              <a:buFontTx/>
              <a:buAutoNum type="romanLcPeriod" startAt="4"/>
              <a:tabLst>
                <a:tab pos="457200" algn="l"/>
              </a:tabLst>
              <a:defRPr/>
            </a:pPr>
            <a:r>
              <a:rPr lang="en-US" sz="1600" b="1" dirty="0">
                <a:latin typeface="+mn-lt"/>
                <a:ea typeface="Times New Roman" panose="02020603050405020304" pitchFamily="18" charset="0"/>
              </a:rPr>
              <a:t>Mécanisme de garantie des accords d'achat d'électricité (AAE) </a:t>
            </a:r>
            <a:r>
              <a:rPr lang="en-US" sz="1600" dirty="0">
                <a:latin typeface="+mn-lt"/>
                <a:ea typeface="Times New Roman" panose="02020603050405020304" pitchFamily="18" charset="0"/>
              </a:rPr>
              <a:t>: fournir une sécurité financière aux développeurs en garantissant les obligations de paiement des preneurs, généralement des services publics, dans le cadre d'accords d'achat d'électricité à long terme.</a:t>
            </a:r>
          </a:p>
          <a:p>
            <a:pPr marL="400050" indent="-400050" algn="just">
              <a:buFontTx/>
              <a:buAutoNum type="romanLcPeriod" startAt="4"/>
              <a:tabLst>
                <a:tab pos="457200" algn="l"/>
              </a:tabLst>
              <a:defRPr/>
            </a:pPr>
            <a:r>
              <a:rPr lang="en-US" sz="1600" b="1" dirty="0">
                <a:latin typeface="+mn-lt"/>
                <a:ea typeface="Times New Roman" panose="02020603050405020304" pitchFamily="18" charset="0"/>
              </a:rPr>
              <a:t>Fonds d'investissement climatique (FIC) : </a:t>
            </a:r>
            <a:r>
              <a:rPr lang="en-US" sz="1600" dirty="0">
                <a:latin typeface="+mn-lt"/>
                <a:ea typeface="Times New Roman" panose="02020603050405020304" pitchFamily="18" charset="0"/>
              </a:rPr>
              <a:t>comprend le Fonds pour les technologies propres (FTP) et le Programme d'intensification des énergies renouvelables dans les pays à faible revenu (SREP). Les FIC fournissent des financements concessionnels, des subventions et des instruments d'atténuation des risques pour soutenir des projets respectueux du climat, y compris l'énergie géothermique, dans les pays en développement.</a:t>
            </a:r>
          </a:p>
          <a:p>
            <a:pPr marL="0" indent="0" algn="just">
              <a:tabLst>
                <a:tab pos="457200" algn="l"/>
              </a:tabLst>
              <a:defRPr/>
            </a:pPr>
            <a:endParaRPr lang="en-US" altLang="en-US" sz="1600" dirty="0">
              <a:latin typeface="+mn-lt"/>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Content Placeholder 3">
            <a:extLst>
              <a:ext uri="{FF2B5EF4-FFF2-40B4-BE49-F238E27FC236}">
                <a16:creationId xmlns:a16="http://schemas.microsoft.com/office/drawing/2014/main" id="{54B5EFA3-F593-8935-E309-0D2DA1FC53C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935913" y="61913"/>
            <a:ext cx="1208087" cy="782637"/>
          </a:xfrm>
        </p:spPr>
      </p:pic>
      <p:cxnSp>
        <p:nvCxnSpPr>
          <p:cNvPr id="6" name="Straight Connector 5">
            <a:extLst>
              <a:ext uri="{FF2B5EF4-FFF2-40B4-BE49-F238E27FC236}">
                <a16:creationId xmlns:a16="http://schemas.microsoft.com/office/drawing/2014/main" id="{3A867CB9-3326-B3F4-99B9-A7F4DC592B91}"/>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88068" name="Title 1">
            <a:extLst>
              <a:ext uri="{FF2B5EF4-FFF2-40B4-BE49-F238E27FC236}">
                <a16:creationId xmlns:a16="http://schemas.microsoft.com/office/drawing/2014/main" id="{59DAADF6-F782-5A63-3524-81A705836F14}"/>
              </a:ext>
            </a:extLst>
          </p:cNvPr>
          <p:cNvSpPr txBox="1">
            <a:spLocks/>
          </p:cNvSpPr>
          <p:nvPr/>
        </p:nvSpPr>
        <p:spPr bwMode="auto">
          <a:xfrm>
            <a:off x="107950" y="65088"/>
            <a:ext cx="7827963" cy="723900"/>
          </a:xfrm>
          <a:prstGeom prst="rect">
            <a:avLst/>
          </a:prstGeom>
          <a:noFill/>
          <a:ln>
            <a:noFill/>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ts val="0"/>
              </a:spcBef>
              <a:spcAft>
                <a:spcPts val="800"/>
              </a:spcAft>
              <a:buFont typeface="Arial" panose="020B0604020202020204" pitchFamily="34" charset="0"/>
              <a:buNone/>
              <a:defRPr/>
            </a:pPr>
            <a:r>
              <a:rPr lang="en-US" sz="2400" b="1" dirty="0">
                <a:latin typeface="+mn-lt"/>
                <a:ea typeface="Calibri" panose="020F0502020204030204" pitchFamily="34" charset="0"/>
                <a:cs typeface="Times New Roman" panose="02020603050405020304" pitchFamily="18" charset="0"/>
              </a:rPr>
              <a:t>Finance et atténuation des risques en Afrique de l'Est : GRMF</a:t>
            </a:r>
            <a:endParaRPr lang="en-US" sz="2400" dirty="0">
              <a:latin typeface="+mn-lt"/>
              <a:ea typeface="Calibri" panose="020F0502020204030204" pitchFamily="34" charset="0"/>
              <a:cs typeface="Times New Roman" panose="02020603050405020304" pitchFamily="18" charset="0"/>
            </a:endParaRPr>
          </a:p>
        </p:txBody>
      </p:sp>
      <p:pic>
        <p:nvPicPr>
          <p:cNvPr id="158725" name="Picture 2">
            <a:extLst>
              <a:ext uri="{FF2B5EF4-FFF2-40B4-BE49-F238E27FC236}">
                <a16:creationId xmlns:a16="http://schemas.microsoft.com/office/drawing/2014/main" id="{EC2823CA-BA40-2443-52EE-6BF26F2A29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900" y="931863"/>
            <a:ext cx="4430713" cy="586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99E89C8-2EB0-2053-E4E3-A5A6A05B6EAD}"/>
              </a:ext>
            </a:extLst>
          </p:cNvPr>
          <p:cNvSpPr txBox="1"/>
          <p:nvPr/>
        </p:nvSpPr>
        <p:spPr>
          <a:xfrm>
            <a:off x="5200650" y="1046163"/>
            <a:ext cx="3727450" cy="5796000"/>
          </a:xfrm>
          <a:prstGeom prst="rect">
            <a:avLst/>
          </a:prstGeom>
        </p:spPr>
        <p:style>
          <a:lnRef idx="1">
            <a:schemeClr val="accent6"/>
          </a:lnRef>
          <a:fillRef idx="2">
            <a:schemeClr val="accent6"/>
          </a:fillRef>
          <a:effectRef idx="1">
            <a:schemeClr val="accent6"/>
          </a:effectRef>
          <a:fontRef idx="minor">
            <a:schemeClr val="dk1"/>
          </a:fontRef>
        </p:style>
        <p:txBody>
          <a:bodyPr>
            <a:spAutoFit/>
          </a:bodyPr>
          <a:lstStyle/>
          <a:p>
            <a:pPr marL="285750" indent="-285750">
              <a:buFont typeface="Wingdings" panose="05000000000000000000" pitchFamily="2" charset="2"/>
              <a:buChar char="Ø"/>
              <a:defRPr/>
            </a:pPr>
            <a:r>
              <a:rPr lang="en-US" sz="1650" dirty="0"/>
              <a:t>Cofinancement d'études de surface et de programmes de forage </a:t>
            </a:r>
          </a:p>
          <a:p>
            <a:pPr marL="285750" indent="-285750">
              <a:buFont typeface="Wingdings" panose="05000000000000000000" pitchFamily="2" charset="2"/>
              <a:buChar char="Ø"/>
              <a:defRPr/>
            </a:pPr>
            <a:r>
              <a:rPr lang="en-US" sz="1650" dirty="0"/>
              <a:t>environ 131 millions USD de fonds attribués. </a:t>
            </a:r>
          </a:p>
          <a:p>
            <a:pPr marL="285750" indent="-285750">
              <a:buFont typeface="Wingdings" panose="05000000000000000000" pitchFamily="2" charset="2"/>
              <a:buChar char="Ø"/>
              <a:defRPr/>
            </a:pPr>
            <a:r>
              <a:rPr lang="en-US" sz="1650" dirty="0"/>
              <a:t>En 2022, un nouveau </a:t>
            </a:r>
            <a:r>
              <a:rPr lang="en-US" sz="1650" dirty="0" err="1"/>
              <a:t>programme de </a:t>
            </a:r>
            <a:r>
              <a:rPr lang="en-US" sz="1650" dirty="0"/>
              <a:t>financement GRMF HEAT a été introduit.</a:t>
            </a:r>
          </a:p>
          <a:p>
            <a:pPr marL="285750" indent="-285750">
              <a:buFont typeface="Wingdings" panose="05000000000000000000" pitchFamily="2" charset="2"/>
              <a:buChar char="Ø"/>
              <a:defRPr/>
            </a:pPr>
            <a:r>
              <a:rPr lang="en-US" sz="1650" dirty="0"/>
              <a:t>Le GRMF propose des financements dans 12 pays éligibles d'Afrique de l'Est : Burundi, Comores, République démocratique du Congo, Djibouti, Érythrée, Éthiopie, Kenya, Rwanda, Somalie, Tanzanie, Ouganda, Zambie.</a:t>
            </a:r>
          </a:p>
          <a:p>
            <a:pPr marL="285750" indent="-285750">
              <a:buFont typeface="Wingdings" panose="05000000000000000000" pitchFamily="2" charset="2"/>
              <a:buChar char="Ø"/>
              <a:defRPr/>
            </a:pPr>
            <a:r>
              <a:rPr lang="en-US" sz="1650" dirty="0" err="1"/>
              <a:t>Les </a:t>
            </a:r>
            <a:r>
              <a:rPr lang="en-US" sz="1650" dirty="0"/>
              <a:t>projets kenyans dont le financement a été approuvé </a:t>
            </a:r>
            <a:r>
              <a:rPr lang="en-US" sz="1650" dirty="0" err="1"/>
              <a:t>sont les </a:t>
            </a:r>
            <a:r>
              <a:rPr lang="en-US" sz="1650" dirty="0"/>
              <a:t>projets géothermiques de </a:t>
            </a:r>
            <a:r>
              <a:rPr lang="en-US" sz="1650" dirty="0" err="1"/>
              <a:t>Paka</a:t>
            </a:r>
            <a:r>
              <a:rPr lang="en-US" sz="1650" dirty="0"/>
              <a:t>, </a:t>
            </a:r>
            <a:r>
              <a:rPr lang="en-US" sz="1650" dirty="0" err="1"/>
              <a:t>Korosi</a:t>
            </a:r>
            <a:r>
              <a:rPr lang="en-US" sz="1650" dirty="0"/>
              <a:t>, </a:t>
            </a:r>
            <a:r>
              <a:rPr lang="en-US" sz="1650" dirty="0" err="1"/>
              <a:t>Silali</a:t>
            </a:r>
            <a:r>
              <a:rPr lang="en-US" sz="1650" dirty="0"/>
              <a:t>, </a:t>
            </a:r>
            <a:r>
              <a:rPr lang="en-US" sz="1650" dirty="0" err="1"/>
              <a:t>Suswa </a:t>
            </a:r>
            <a:r>
              <a:rPr lang="en-US" sz="1650" dirty="0"/>
              <a:t>et Menengai West. Décaissements en cours pour le projet Paka. </a:t>
            </a:r>
          </a:p>
          <a:p>
            <a:pPr marL="285750" indent="-285750">
              <a:buFont typeface="Wingdings" panose="05000000000000000000" pitchFamily="2" charset="2"/>
              <a:buChar char="Ø"/>
              <a:defRPr/>
            </a:pPr>
            <a:r>
              <a:rPr lang="en-US" sz="1650" dirty="0"/>
              <a:t>Le GDC a également demandé un financement pour utilisation directe dans le cadre du mécanisme GRMF Heat.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ED38B2A-E169-D869-42CF-DC2699ABF95A}"/>
              </a:ext>
            </a:extLst>
          </p:cNvPr>
          <p:cNvPicPr>
            <a:picLocks noGrp="1" noChangeAspect="1"/>
          </p:cNvPicPr>
          <p:nvPr>
            <p:ph idx="4294967295"/>
          </p:nvPr>
        </p:nvPicPr>
        <p:blipFill>
          <a:blip r:embed="rId2"/>
          <a:srcRect/>
          <a:stretch>
            <a:fillRect/>
          </a:stretch>
        </p:blipFill>
        <p:spPr>
          <a:xfrm>
            <a:off x="6629400" y="274638"/>
            <a:ext cx="2362200" cy="1189037"/>
          </a:xfrm>
        </p:spPr>
      </p:pic>
      <p:pic>
        <p:nvPicPr>
          <p:cNvPr id="160771" name="Content Placeholder 3">
            <a:extLst>
              <a:ext uri="{FF2B5EF4-FFF2-40B4-BE49-F238E27FC236}">
                <a16:creationId xmlns:a16="http://schemas.microsoft.com/office/drawing/2014/main" id="{A552879D-5AD4-1D46-4516-DBDB8D3049D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37475" y="-4763"/>
            <a:ext cx="1312863" cy="8524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772" name="Picture 2" descr="A close-up of a logo&#10;&#10;Description automatically generated with low confidence">
            <a:extLst>
              <a:ext uri="{FF2B5EF4-FFF2-40B4-BE49-F238E27FC236}">
                <a16:creationId xmlns:a16="http://schemas.microsoft.com/office/drawing/2014/main" id="{B9D06FB3-8779-8656-245F-447D81554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233488"/>
            <a:ext cx="4787900" cy="478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4A7278FF-1D16-5BF1-AA83-4C4DD5519EEB}"/>
              </a:ext>
            </a:extLst>
          </p:cNvPr>
          <p:cNvSpPr>
            <a:spLocks noGrp="1"/>
          </p:cNvSpPr>
          <p:nvPr>
            <p:ph type="title"/>
          </p:nvPr>
        </p:nvSpPr>
        <p:spPr>
          <a:xfrm>
            <a:off x="107950" y="65088"/>
            <a:ext cx="7637463" cy="723900"/>
          </a:xfrm>
        </p:spPr>
        <p:txBody>
          <a:bodyPr/>
          <a:lstStyle/>
          <a:p>
            <a:pPr algn="l">
              <a:defRPr/>
            </a:pPr>
            <a:r>
              <a:rPr lang="en-US" altLang="en-US" sz="2800" b="1" dirty="0">
                <a:solidFill>
                  <a:srgbClr val="000000"/>
                </a:solidFill>
                <a:latin typeface="+mn-lt"/>
                <a:cs typeface="Times New Roman" panose="02020603050405020304" pitchFamily="18" charset="0"/>
              </a:rPr>
              <a:t>Modèle géothermique du rift</a:t>
            </a:r>
          </a:p>
        </p:txBody>
      </p:sp>
      <p:pic>
        <p:nvPicPr>
          <p:cNvPr id="90115" name="Content Placeholder 3">
            <a:extLst>
              <a:ext uri="{FF2B5EF4-FFF2-40B4-BE49-F238E27FC236}">
                <a16:creationId xmlns:a16="http://schemas.microsoft.com/office/drawing/2014/main" id="{1489177F-CAC2-D18D-834C-CC1548AF266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27963" y="6350"/>
            <a:ext cx="1208087" cy="782638"/>
          </a:xfrm>
        </p:spPr>
      </p:pic>
      <p:cxnSp>
        <p:nvCxnSpPr>
          <p:cNvPr id="6" name="Straight Connector 5">
            <a:extLst>
              <a:ext uri="{FF2B5EF4-FFF2-40B4-BE49-F238E27FC236}">
                <a16:creationId xmlns:a16="http://schemas.microsoft.com/office/drawing/2014/main" id="{00FFE9BD-AAC5-6F3D-8708-990A55937F23}"/>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90117" name="Slide Number Placeholder 1">
            <a:extLst>
              <a:ext uri="{FF2B5EF4-FFF2-40B4-BE49-F238E27FC236}">
                <a16:creationId xmlns:a16="http://schemas.microsoft.com/office/drawing/2014/main" id="{B1934A25-6A06-969B-1F91-6C4A0DB633A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89CB9C5-90DD-8C4A-B86B-6D5B7EF899D4}" type="slidenum">
              <a:rPr lang="en-US" altLang="en-US" sz="1200" smtClean="0">
                <a:solidFill>
                  <a:srgbClr val="898989"/>
                </a:solidFill>
                <a:latin typeface="Times New Roman" panose="02020603050405020304" pitchFamily="18" charset="0"/>
              </a:rPr>
              <a:t>4</a:t>
            </a:fld>
            <a:endParaRPr lang="en-US" altLang="en-US" sz="1200">
              <a:solidFill>
                <a:srgbClr val="898989"/>
              </a:solidFill>
              <a:latin typeface="Times New Roman" panose="02020603050405020304" pitchFamily="18" charset="0"/>
            </a:endParaRPr>
          </a:p>
        </p:txBody>
      </p:sp>
      <p:pic>
        <p:nvPicPr>
          <p:cNvPr id="90118" name="Picture 4">
            <a:extLst>
              <a:ext uri="{FF2B5EF4-FFF2-40B4-BE49-F238E27FC236}">
                <a16:creationId xmlns:a16="http://schemas.microsoft.com/office/drawing/2014/main" id="{263EC2AA-4981-0EC0-D258-92E5B90133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52513"/>
            <a:ext cx="8785225"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1794" name="Picture 16">
            <a:extLst>
              <a:ext uri="{FF2B5EF4-FFF2-40B4-BE49-F238E27FC236}">
                <a16:creationId xmlns:a16="http://schemas.microsoft.com/office/drawing/2014/main" id="{4E9CB3B9-5CD1-2A62-FE73-E6F2E5C652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25" y="-241300"/>
            <a:ext cx="9721850" cy="725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Arc 19">
            <a:extLst>
              <a:ext uri="{FF2B5EF4-FFF2-40B4-BE49-F238E27FC236}">
                <a16:creationId xmlns:a16="http://schemas.microsoft.com/office/drawing/2014/main" id="{22FB417E-58BF-2382-C14E-7F515EC06184}"/>
              </a:ext>
            </a:extLst>
          </p:cNvPr>
          <p:cNvSpPr/>
          <p:nvPr/>
        </p:nvSpPr>
        <p:spPr>
          <a:xfrm>
            <a:off x="3733800" y="3581400"/>
            <a:ext cx="609600" cy="3429000"/>
          </a:xfrm>
          <a:prstGeom prst="arc">
            <a:avLst>
              <a:gd name="adj1" fmla="val 16498184"/>
              <a:gd name="adj2" fmla="val 5090875"/>
            </a:avLst>
          </a:prstGeom>
          <a:noFill/>
          <a:ln w="98425" cap="flat" cmpd="sng" algn="ctr">
            <a:solidFill>
              <a:srgbClr val="4F81BD">
                <a:alpha val="12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Text" lastClr="000000"/>
              </a:solidFill>
              <a:latin typeface="Calibri"/>
            </a:endParaRPr>
          </a:p>
        </p:txBody>
      </p:sp>
      <p:sp>
        <p:nvSpPr>
          <p:cNvPr id="21" name="Arc 20">
            <a:extLst>
              <a:ext uri="{FF2B5EF4-FFF2-40B4-BE49-F238E27FC236}">
                <a16:creationId xmlns:a16="http://schemas.microsoft.com/office/drawing/2014/main" id="{81432CFE-E779-098C-7E69-A685DB2C6D51}"/>
              </a:ext>
            </a:extLst>
          </p:cNvPr>
          <p:cNvSpPr/>
          <p:nvPr/>
        </p:nvSpPr>
        <p:spPr>
          <a:xfrm rot="16200000">
            <a:off x="3314700" y="4838700"/>
            <a:ext cx="3581400" cy="762000"/>
          </a:xfrm>
          <a:prstGeom prst="arc">
            <a:avLst>
              <a:gd name="adj1" fmla="val 11295152"/>
              <a:gd name="adj2" fmla="val 21148571"/>
            </a:avLst>
          </a:prstGeom>
          <a:noFill/>
          <a:ln w="98425" cap="flat" cmpd="sng" algn="ctr">
            <a:solidFill>
              <a:srgbClr val="4F81BD">
                <a:alpha val="12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Text" lastClr="000000"/>
              </a:solidFill>
              <a:latin typeface="Calibri"/>
            </a:endParaRPr>
          </a:p>
        </p:txBody>
      </p:sp>
      <p:sp>
        <p:nvSpPr>
          <p:cNvPr id="22" name="Moon 21">
            <a:extLst>
              <a:ext uri="{FF2B5EF4-FFF2-40B4-BE49-F238E27FC236}">
                <a16:creationId xmlns:a16="http://schemas.microsoft.com/office/drawing/2014/main" id="{11210665-27E6-1699-E1C5-09D17FE72B10}"/>
              </a:ext>
            </a:extLst>
          </p:cNvPr>
          <p:cNvSpPr/>
          <p:nvPr/>
        </p:nvSpPr>
        <p:spPr>
          <a:xfrm rot="2700136">
            <a:off x="1652588" y="1033463"/>
            <a:ext cx="825500" cy="1308100"/>
          </a:xfrm>
          <a:prstGeom prst="moon">
            <a:avLst/>
          </a:prstGeom>
          <a:solidFill>
            <a:srgbClr val="1F497D">
              <a:lumMod val="20000"/>
              <a:lumOff val="80000"/>
              <a:alpha val="8000"/>
            </a:srgbClr>
          </a:solidFill>
          <a:ln w="25400" cap="flat" cmpd="sng" algn="ctr">
            <a:solidFill>
              <a:srgbClr val="4F81BD">
                <a:shade val="50000"/>
                <a:alpha val="16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 lastClr="FFFFFF"/>
              </a:solidFill>
              <a:latin typeface="Calibri"/>
            </a:endParaRPr>
          </a:p>
        </p:txBody>
      </p:sp>
      <p:sp>
        <p:nvSpPr>
          <p:cNvPr id="23" name="Moon 22">
            <a:extLst>
              <a:ext uri="{FF2B5EF4-FFF2-40B4-BE49-F238E27FC236}">
                <a16:creationId xmlns:a16="http://schemas.microsoft.com/office/drawing/2014/main" id="{D4C056E8-FE55-2AAA-1A5B-F13E29CE4149}"/>
              </a:ext>
            </a:extLst>
          </p:cNvPr>
          <p:cNvSpPr/>
          <p:nvPr/>
        </p:nvSpPr>
        <p:spPr>
          <a:xfrm rot="11512269">
            <a:off x="5403850" y="1489075"/>
            <a:ext cx="1371600" cy="2147888"/>
          </a:xfrm>
          <a:prstGeom prst="moon">
            <a:avLst/>
          </a:prstGeom>
          <a:solidFill>
            <a:srgbClr val="1F497D">
              <a:lumMod val="20000"/>
              <a:lumOff val="80000"/>
              <a:alpha val="8000"/>
            </a:srgbClr>
          </a:solidFill>
          <a:ln w="25400" cap="flat" cmpd="sng" algn="ctr">
            <a:solidFill>
              <a:srgbClr val="4F81BD">
                <a:shade val="50000"/>
                <a:alpha val="16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 lastClr="FFFFFF"/>
              </a:solidFill>
              <a:latin typeface="Calibri"/>
            </a:endParaRPr>
          </a:p>
        </p:txBody>
      </p:sp>
      <p:sp>
        <p:nvSpPr>
          <p:cNvPr id="24" name="Moon 23">
            <a:extLst>
              <a:ext uri="{FF2B5EF4-FFF2-40B4-BE49-F238E27FC236}">
                <a16:creationId xmlns:a16="http://schemas.microsoft.com/office/drawing/2014/main" id="{0B08BBB8-AD51-60E4-AE10-287D7914CC40}"/>
              </a:ext>
            </a:extLst>
          </p:cNvPr>
          <p:cNvSpPr/>
          <p:nvPr/>
        </p:nvSpPr>
        <p:spPr>
          <a:xfrm rot="5400000">
            <a:off x="3619500" y="-723900"/>
            <a:ext cx="1219200" cy="2819400"/>
          </a:xfrm>
          <a:prstGeom prst="moon">
            <a:avLst/>
          </a:prstGeom>
          <a:solidFill>
            <a:srgbClr val="1F497D">
              <a:lumMod val="20000"/>
              <a:lumOff val="80000"/>
              <a:alpha val="8000"/>
            </a:srgbClr>
          </a:solidFill>
          <a:ln w="25400" cap="flat" cmpd="sng" algn="ctr">
            <a:solidFill>
              <a:srgbClr val="4F81BD">
                <a:shade val="50000"/>
                <a:alpha val="16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 lastClr="FFFFFF"/>
              </a:solidFill>
              <a:latin typeface="Calibri"/>
            </a:endParaRPr>
          </a:p>
        </p:txBody>
      </p:sp>
      <p:sp>
        <p:nvSpPr>
          <p:cNvPr id="25" name="Moon 24">
            <a:extLst>
              <a:ext uri="{FF2B5EF4-FFF2-40B4-BE49-F238E27FC236}">
                <a16:creationId xmlns:a16="http://schemas.microsoft.com/office/drawing/2014/main" id="{0075E7CB-E3F8-0D9D-F59B-5ADB2C3F26CC}"/>
              </a:ext>
            </a:extLst>
          </p:cNvPr>
          <p:cNvSpPr/>
          <p:nvPr/>
        </p:nvSpPr>
        <p:spPr>
          <a:xfrm rot="18952560">
            <a:off x="2681288" y="2547938"/>
            <a:ext cx="714375" cy="987425"/>
          </a:xfrm>
          <a:prstGeom prst="moon">
            <a:avLst/>
          </a:prstGeom>
          <a:solidFill>
            <a:srgbClr val="1F497D">
              <a:lumMod val="20000"/>
              <a:lumOff val="80000"/>
              <a:alpha val="8000"/>
            </a:srgbClr>
          </a:solidFill>
          <a:ln w="25400" cap="flat" cmpd="sng" algn="ctr">
            <a:solidFill>
              <a:srgbClr val="4F81BD">
                <a:shade val="50000"/>
                <a:alpha val="16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 lastClr="FFFFFF"/>
              </a:solidFill>
              <a:latin typeface="Calibri"/>
            </a:endParaRPr>
          </a:p>
        </p:txBody>
      </p:sp>
      <p:sp>
        <p:nvSpPr>
          <p:cNvPr id="26" name="Moon 25">
            <a:extLst>
              <a:ext uri="{FF2B5EF4-FFF2-40B4-BE49-F238E27FC236}">
                <a16:creationId xmlns:a16="http://schemas.microsoft.com/office/drawing/2014/main" id="{E5AE3410-5A11-D73D-5851-2794AA416CF5}"/>
              </a:ext>
            </a:extLst>
          </p:cNvPr>
          <p:cNvSpPr/>
          <p:nvPr/>
        </p:nvSpPr>
        <p:spPr>
          <a:xfrm rot="11540550">
            <a:off x="5148263" y="1792288"/>
            <a:ext cx="823912" cy="1181100"/>
          </a:xfrm>
          <a:prstGeom prst="moon">
            <a:avLst/>
          </a:prstGeom>
          <a:solidFill>
            <a:srgbClr val="1F497D">
              <a:lumMod val="20000"/>
              <a:lumOff val="80000"/>
              <a:alpha val="8000"/>
            </a:srgbClr>
          </a:solidFill>
          <a:ln w="25400" cap="flat" cmpd="sng" algn="ctr">
            <a:solidFill>
              <a:srgbClr val="4F81BD">
                <a:shade val="50000"/>
                <a:alpha val="16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 lastClr="FFFFFF"/>
              </a:solidFill>
              <a:latin typeface="Calibri"/>
            </a:endParaRPr>
          </a:p>
        </p:txBody>
      </p:sp>
      <p:sp>
        <p:nvSpPr>
          <p:cNvPr id="27" name="Moon 26">
            <a:extLst>
              <a:ext uri="{FF2B5EF4-FFF2-40B4-BE49-F238E27FC236}">
                <a16:creationId xmlns:a16="http://schemas.microsoft.com/office/drawing/2014/main" id="{55FC9BCB-8A19-FF7D-2E4B-946ABA9C0B18}"/>
              </a:ext>
            </a:extLst>
          </p:cNvPr>
          <p:cNvSpPr/>
          <p:nvPr/>
        </p:nvSpPr>
        <p:spPr>
          <a:xfrm rot="9950758">
            <a:off x="3989388" y="2200275"/>
            <a:ext cx="630237" cy="936625"/>
          </a:xfrm>
          <a:prstGeom prst="moon">
            <a:avLst/>
          </a:prstGeom>
          <a:solidFill>
            <a:srgbClr val="1F497D">
              <a:lumMod val="20000"/>
              <a:lumOff val="80000"/>
              <a:alpha val="8000"/>
            </a:srgbClr>
          </a:solidFill>
          <a:ln w="25400" cap="flat" cmpd="sng" algn="ctr">
            <a:solidFill>
              <a:srgbClr val="4F81BD">
                <a:shade val="50000"/>
                <a:alpha val="16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 lastClr="FFFFFF"/>
              </a:solidFill>
              <a:latin typeface="Calibri"/>
            </a:endParaRPr>
          </a:p>
        </p:txBody>
      </p:sp>
      <p:sp>
        <p:nvSpPr>
          <p:cNvPr id="28" name="Moon 27">
            <a:extLst>
              <a:ext uri="{FF2B5EF4-FFF2-40B4-BE49-F238E27FC236}">
                <a16:creationId xmlns:a16="http://schemas.microsoft.com/office/drawing/2014/main" id="{DE219B5E-FFA0-65DE-B5E5-377AD4570033}"/>
              </a:ext>
            </a:extLst>
          </p:cNvPr>
          <p:cNvSpPr/>
          <p:nvPr/>
        </p:nvSpPr>
        <p:spPr>
          <a:xfrm rot="5231428">
            <a:off x="3716337" y="701676"/>
            <a:ext cx="823913" cy="1350962"/>
          </a:xfrm>
          <a:prstGeom prst="moon">
            <a:avLst/>
          </a:prstGeom>
          <a:solidFill>
            <a:srgbClr val="1F497D">
              <a:lumMod val="20000"/>
              <a:lumOff val="80000"/>
              <a:alpha val="8000"/>
            </a:srgbClr>
          </a:solidFill>
          <a:ln w="25400" cap="flat" cmpd="sng" algn="ctr">
            <a:solidFill>
              <a:srgbClr val="4F81BD">
                <a:shade val="50000"/>
                <a:alpha val="16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 lastClr="FFFFFF"/>
              </a:solidFill>
              <a:latin typeface="Calibri"/>
            </a:endParaRPr>
          </a:p>
        </p:txBody>
      </p:sp>
      <p:sp>
        <p:nvSpPr>
          <p:cNvPr id="29" name="Moon 28">
            <a:extLst>
              <a:ext uri="{FF2B5EF4-FFF2-40B4-BE49-F238E27FC236}">
                <a16:creationId xmlns:a16="http://schemas.microsoft.com/office/drawing/2014/main" id="{30B339E0-43CA-C62D-781E-81FFFE1A9748}"/>
              </a:ext>
            </a:extLst>
          </p:cNvPr>
          <p:cNvSpPr/>
          <p:nvPr/>
        </p:nvSpPr>
        <p:spPr>
          <a:xfrm rot="19265416">
            <a:off x="2019300" y="2368550"/>
            <a:ext cx="1314450" cy="2289175"/>
          </a:xfrm>
          <a:prstGeom prst="moon">
            <a:avLst/>
          </a:prstGeom>
          <a:solidFill>
            <a:srgbClr val="1F497D">
              <a:lumMod val="20000"/>
              <a:lumOff val="80000"/>
              <a:alpha val="8000"/>
            </a:srgbClr>
          </a:solidFill>
          <a:ln w="25400" cap="flat" cmpd="sng" algn="ctr">
            <a:solidFill>
              <a:srgbClr val="4F81BD">
                <a:shade val="50000"/>
                <a:alpha val="16000"/>
              </a:srgbClr>
            </a:solidFill>
            <a:prstDash val="solid"/>
          </a:ln>
          <a:effectLst/>
        </p:spPr>
        <p:txBody>
          <a:bodyPr anchor="ctr"/>
          <a:lstStyle/>
          <a:p>
            <a:pPr algn="ctr" eaLnBrk="1" fontAlgn="auto" hangingPunct="1">
              <a:spcBef>
                <a:spcPts val="0"/>
              </a:spcBef>
              <a:spcAft>
                <a:spcPts val="0"/>
              </a:spcAft>
              <a:defRPr/>
            </a:pPr>
            <a:endParaRPr lang="en-US" sz="1800" kern="0" dirty="0">
              <a:solidFill>
                <a:sysClr val="window" lastClr="FFFFFF"/>
              </a:solidFill>
              <a:latin typeface="Calibri"/>
            </a:endParaRPr>
          </a:p>
        </p:txBody>
      </p:sp>
      <p:sp>
        <p:nvSpPr>
          <p:cNvPr id="30" name="Block Arc 29">
            <a:extLst>
              <a:ext uri="{FF2B5EF4-FFF2-40B4-BE49-F238E27FC236}">
                <a16:creationId xmlns:a16="http://schemas.microsoft.com/office/drawing/2014/main" id="{3ABD70B8-B401-39F9-EBB3-8775C72866BA}"/>
              </a:ext>
            </a:extLst>
          </p:cNvPr>
          <p:cNvSpPr/>
          <p:nvPr/>
        </p:nvSpPr>
        <p:spPr>
          <a:xfrm rot="16565384">
            <a:off x="3908425" y="4849813"/>
            <a:ext cx="611188" cy="709612"/>
          </a:xfrm>
          <a:prstGeom prst="blockArc">
            <a:avLst>
              <a:gd name="adj1" fmla="val 9850696"/>
              <a:gd name="adj2" fmla="val 0"/>
              <a:gd name="adj3" fmla="val 25000"/>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dirty="0">
              <a:solidFill>
                <a:sysClr val="windowText" lastClr="000000"/>
              </a:solidFill>
              <a:latin typeface="Calibri"/>
            </a:endParaRPr>
          </a:p>
        </p:txBody>
      </p:sp>
      <p:sp>
        <p:nvSpPr>
          <p:cNvPr id="31" name="Block Arc 30">
            <a:extLst>
              <a:ext uri="{FF2B5EF4-FFF2-40B4-BE49-F238E27FC236}">
                <a16:creationId xmlns:a16="http://schemas.microsoft.com/office/drawing/2014/main" id="{5A0F7CC5-F830-5606-EFBB-22A292BEC9BB}"/>
              </a:ext>
            </a:extLst>
          </p:cNvPr>
          <p:cNvSpPr/>
          <p:nvPr/>
        </p:nvSpPr>
        <p:spPr>
          <a:xfrm rot="5680300">
            <a:off x="4438650" y="4881563"/>
            <a:ext cx="655638" cy="684212"/>
          </a:xfrm>
          <a:prstGeom prst="blockArc">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eaLnBrk="1" fontAlgn="auto" hangingPunct="1">
              <a:spcBef>
                <a:spcPts val="0"/>
              </a:spcBef>
              <a:spcAft>
                <a:spcPts val="0"/>
              </a:spcAft>
              <a:defRPr/>
            </a:pPr>
            <a:endParaRPr lang="en-US" sz="1800" kern="0" dirty="0">
              <a:solidFill>
                <a:sysClr val="windowText" lastClr="000000"/>
              </a:solidFill>
              <a:latin typeface="Calibri"/>
            </a:endParaRPr>
          </a:p>
        </p:txBody>
      </p:sp>
      <p:sp>
        <p:nvSpPr>
          <p:cNvPr id="161811" name="TextBox 1">
            <a:extLst>
              <a:ext uri="{FF2B5EF4-FFF2-40B4-BE49-F238E27FC236}">
                <a16:creationId xmlns:a16="http://schemas.microsoft.com/office/drawing/2014/main" id="{C5F1A4C2-2F27-36C7-DF41-B25F8435D59C}"/>
              </a:ext>
            </a:extLst>
          </p:cNvPr>
          <p:cNvSpPr txBox="1">
            <a:spLocks noChangeArrowheads="1"/>
          </p:cNvSpPr>
          <p:nvPr/>
        </p:nvSpPr>
        <p:spPr bwMode="auto">
          <a:xfrm>
            <a:off x="1584325" y="1717675"/>
            <a:ext cx="5219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800" b="1">
                <a:solidFill>
                  <a:srgbClr val="000000"/>
                </a:solidFill>
                <a:latin typeface="Goudy Old Style" panose="02020502050305020303" pitchFamily="18" charset="77"/>
              </a:rPr>
              <a:t>MERCI</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repeatCount="indefinite" fill="hold" nodeType="withEffect">
                                  <p:stCondLst>
                                    <p:cond delay="0"/>
                                  </p:stCondLst>
                                  <p:childTnLst>
                                    <p:animScale>
                                      <p:cBhvr>
                                        <p:cTn id="6" dur="2000" fill="hold"/>
                                        <p:tgtEl>
                                          <p:spTgt spid="20"/>
                                        </p:tgtEl>
                                      </p:cBhvr>
                                      <p:by x="150000" y="150000"/>
                                    </p:animScale>
                                  </p:childTnLst>
                                </p:cTn>
                              </p:par>
                              <p:par>
                                <p:cTn id="7" presetID="6" presetClass="emph" presetSubtype="0" repeatCount="indefinite" fill="hold" nodeType="withEffect">
                                  <p:stCondLst>
                                    <p:cond delay="0"/>
                                  </p:stCondLst>
                                  <p:childTnLst>
                                    <p:animScale>
                                      <p:cBhvr>
                                        <p:cTn id="8" dur="2000" fill="hold"/>
                                        <p:tgtEl>
                                          <p:spTgt spid="21"/>
                                        </p:tgtEl>
                                      </p:cBhvr>
                                      <p:by x="150000" y="150000"/>
                                    </p:animScale>
                                  </p:childTnLst>
                                </p:cTn>
                              </p:par>
                              <p:par>
                                <p:cTn id="9" presetID="6" presetClass="emph" presetSubtype="0" repeatCount="indefinite" fill="hold" nodeType="withEffect">
                                  <p:stCondLst>
                                    <p:cond delay="0"/>
                                  </p:stCondLst>
                                  <p:childTnLst>
                                    <p:animScale>
                                      <p:cBhvr>
                                        <p:cTn id="10" dur="2000" fill="hold"/>
                                        <p:tgtEl>
                                          <p:spTgt spid="22"/>
                                        </p:tgtEl>
                                      </p:cBhvr>
                                      <p:by x="150000" y="150000"/>
                                    </p:animScale>
                                  </p:childTnLst>
                                </p:cTn>
                              </p:par>
                              <p:par>
                                <p:cTn id="11" presetID="6" presetClass="emph" presetSubtype="0" repeatCount="indefinite" fill="hold" nodeType="withEffect">
                                  <p:stCondLst>
                                    <p:cond delay="0"/>
                                  </p:stCondLst>
                                  <p:childTnLst>
                                    <p:animScale>
                                      <p:cBhvr>
                                        <p:cTn id="12" dur="2000" fill="hold"/>
                                        <p:tgtEl>
                                          <p:spTgt spid="23"/>
                                        </p:tgtEl>
                                      </p:cBhvr>
                                      <p:by x="150000" y="150000"/>
                                    </p:animScale>
                                  </p:childTnLst>
                                </p:cTn>
                              </p:par>
                              <p:par>
                                <p:cTn id="13" presetID="6" presetClass="emph" presetSubtype="0" repeatCount="indefinite" fill="hold" nodeType="withEffect">
                                  <p:stCondLst>
                                    <p:cond delay="0"/>
                                  </p:stCondLst>
                                  <p:childTnLst>
                                    <p:animScale>
                                      <p:cBhvr>
                                        <p:cTn id="14" dur="2000" fill="hold"/>
                                        <p:tgtEl>
                                          <p:spTgt spid="24"/>
                                        </p:tgtEl>
                                      </p:cBhvr>
                                      <p:by x="150000" y="150000"/>
                                    </p:animScale>
                                  </p:childTnLst>
                                </p:cTn>
                              </p:par>
                              <p:par>
                                <p:cTn id="15" presetID="6" presetClass="emph" presetSubtype="0" repeatCount="indefinite" fill="hold" nodeType="withEffect">
                                  <p:stCondLst>
                                    <p:cond delay="0"/>
                                  </p:stCondLst>
                                  <p:childTnLst>
                                    <p:animScale>
                                      <p:cBhvr>
                                        <p:cTn id="16" dur="2000" fill="hold"/>
                                        <p:tgtEl>
                                          <p:spTgt spid="25"/>
                                        </p:tgtEl>
                                      </p:cBhvr>
                                      <p:by x="150000" y="150000"/>
                                    </p:animScale>
                                  </p:childTnLst>
                                </p:cTn>
                              </p:par>
                              <p:par>
                                <p:cTn id="17" presetID="6" presetClass="emph" presetSubtype="0" repeatCount="indefinite" fill="hold" nodeType="withEffect">
                                  <p:stCondLst>
                                    <p:cond delay="0"/>
                                  </p:stCondLst>
                                  <p:childTnLst>
                                    <p:animScale>
                                      <p:cBhvr>
                                        <p:cTn id="18" dur="2000" fill="hold"/>
                                        <p:tgtEl>
                                          <p:spTgt spid="26"/>
                                        </p:tgtEl>
                                      </p:cBhvr>
                                      <p:by x="150000" y="150000"/>
                                    </p:animScale>
                                  </p:childTnLst>
                                </p:cTn>
                              </p:par>
                              <p:par>
                                <p:cTn id="19" presetID="6" presetClass="emph" presetSubtype="0" repeatCount="indefinite" fill="hold" nodeType="withEffect">
                                  <p:stCondLst>
                                    <p:cond delay="0"/>
                                  </p:stCondLst>
                                  <p:childTnLst>
                                    <p:animScale>
                                      <p:cBhvr>
                                        <p:cTn id="20" dur="2000" fill="hold"/>
                                        <p:tgtEl>
                                          <p:spTgt spid="27"/>
                                        </p:tgtEl>
                                      </p:cBhvr>
                                      <p:by x="150000" y="150000"/>
                                    </p:animScale>
                                  </p:childTnLst>
                                </p:cTn>
                              </p:par>
                              <p:par>
                                <p:cTn id="21" presetID="6" presetClass="emph" presetSubtype="0" repeatCount="indefinite" fill="hold" nodeType="withEffect">
                                  <p:stCondLst>
                                    <p:cond delay="0"/>
                                  </p:stCondLst>
                                  <p:childTnLst>
                                    <p:animScale>
                                      <p:cBhvr>
                                        <p:cTn id="22" dur="2000" fill="hold"/>
                                        <p:tgtEl>
                                          <p:spTgt spid="28"/>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2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D69566DC-DF91-78D0-C856-55A8641D3C71}"/>
              </a:ext>
            </a:extLst>
          </p:cNvPr>
          <p:cNvSpPr>
            <a:spLocks noGrp="1"/>
          </p:cNvSpPr>
          <p:nvPr>
            <p:ph type="title"/>
          </p:nvPr>
        </p:nvSpPr>
        <p:spPr>
          <a:xfrm>
            <a:off x="107950" y="65088"/>
            <a:ext cx="7637463" cy="723900"/>
          </a:xfrm>
        </p:spPr>
        <p:txBody>
          <a:bodyPr/>
          <a:lstStyle/>
          <a:p>
            <a:pPr algn="l">
              <a:defRPr/>
            </a:pPr>
            <a:r>
              <a:rPr lang="en-US" altLang="en-US" sz="2800" b="1" dirty="0">
                <a:solidFill>
                  <a:srgbClr val="000000"/>
                </a:solidFill>
                <a:latin typeface="+mn-lt"/>
                <a:cs typeface="Times New Roman" panose="02020603050405020304" pitchFamily="18" charset="0"/>
              </a:rPr>
              <a:t>Système du grand rift est-africain (EARS) </a:t>
            </a:r>
          </a:p>
        </p:txBody>
      </p:sp>
      <p:pic>
        <p:nvPicPr>
          <p:cNvPr id="92163" name="Content Placeholder 3">
            <a:extLst>
              <a:ext uri="{FF2B5EF4-FFF2-40B4-BE49-F238E27FC236}">
                <a16:creationId xmlns:a16="http://schemas.microsoft.com/office/drawing/2014/main" id="{112A8211-00DA-E105-20BE-FBF01BF89E8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27963" y="6350"/>
            <a:ext cx="1208087" cy="782638"/>
          </a:xfrm>
        </p:spPr>
      </p:pic>
      <p:cxnSp>
        <p:nvCxnSpPr>
          <p:cNvPr id="6" name="Straight Connector 5">
            <a:extLst>
              <a:ext uri="{FF2B5EF4-FFF2-40B4-BE49-F238E27FC236}">
                <a16:creationId xmlns:a16="http://schemas.microsoft.com/office/drawing/2014/main" id="{AC41A95E-EE58-B406-B20D-F58ED48167DC}"/>
              </a:ext>
            </a:extLst>
          </p:cNvPr>
          <p:cNvCxnSpPr/>
          <p:nvPr/>
        </p:nvCxnSpPr>
        <p:spPr>
          <a:xfrm>
            <a:off x="0" y="788988"/>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92165" name="Slide Number Placeholder 1">
            <a:extLst>
              <a:ext uri="{FF2B5EF4-FFF2-40B4-BE49-F238E27FC236}">
                <a16:creationId xmlns:a16="http://schemas.microsoft.com/office/drawing/2014/main" id="{A9B681E5-299B-0A1B-E1E0-F4FEEDDDF42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BC746C3-2CA3-5B46-ADDF-2FB8CC83C35E}" type="slidenum">
              <a:rPr lang="en-US" altLang="en-US" sz="1200" smtClean="0">
                <a:solidFill>
                  <a:srgbClr val="898989"/>
                </a:solidFill>
                <a:latin typeface="Times New Roman" panose="02020603050405020304" pitchFamily="18" charset="0"/>
              </a:rPr>
              <a:t>5</a:t>
            </a:fld>
            <a:endParaRPr lang="en-US" altLang="en-US" sz="1200">
              <a:solidFill>
                <a:srgbClr val="898989"/>
              </a:solidFill>
              <a:latin typeface="Times New Roman" panose="02020603050405020304" pitchFamily="18" charset="0"/>
            </a:endParaRPr>
          </a:p>
        </p:txBody>
      </p:sp>
      <p:pic>
        <p:nvPicPr>
          <p:cNvPr id="92166" name="Picture 6" descr="A map of eastern branch&#10;&#10;Description automatically generated with low confidence">
            <a:extLst>
              <a:ext uri="{FF2B5EF4-FFF2-40B4-BE49-F238E27FC236}">
                <a16:creationId xmlns:a16="http://schemas.microsoft.com/office/drawing/2014/main" id="{02C629E2-E1CC-DF64-DB04-7E9D32DD52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 y="860425"/>
            <a:ext cx="5651500" cy="593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35EF8F56-BFD9-D8CB-1984-AAD059B40382}"/>
              </a:ext>
            </a:extLst>
          </p:cNvPr>
          <p:cNvSpPr txBox="1"/>
          <p:nvPr/>
        </p:nvSpPr>
        <p:spPr>
          <a:xfrm>
            <a:off x="5659438" y="841375"/>
            <a:ext cx="3376612" cy="6046271"/>
          </a:xfrm>
          <a:prstGeom prst="rect">
            <a:avLst/>
          </a:prstGeom>
          <a:noFill/>
        </p:spPr>
        <p:txBody>
          <a:bodyPr>
            <a:spAutoFit/>
          </a:bodyPr>
          <a:lstStyle/>
          <a:p>
            <a:pPr marL="342900" indent="-342900">
              <a:lnSpc>
                <a:spcPct val="150000"/>
              </a:lnSpc>
              <a:buFont typeface="Wingdings" panose="05000000000000000000" pitchFamily="2" charset="2"/>
              <a:buChar char="q"/>
              <a:defRPr/>
            </a:pPr>
            <a:r>
              <a:rPr lang="en-US" sz="2000" dirty="0">
                <a:latin typeface="+mn-lt"/>
              </a:rPr>
              <a:t>Le </a:t>
            </a:r>
            <a:r>
              <a:rPr lang="en-US" sz="2000" dirty="0" err="1">
                <a:latin typeface="+mn-lt"/>
              </a:rPr>
              <a:t>Système</a:t>
            </a:r>
            <a:r>
              <a:rPr lang="en-US" sz="2000" dirty="0">
                <a:latin typeface="+mn-lt"/>
              </a:rPr>
              <a:t> de rift </a:t>
            </a:r>
            <a:r>
              <a:rPr lang="en-US" sz="2000" dirty="0" err="1">
                <a:latin typeface="+mn-lt"/>
              </a:rPr>
              <a:t>est-africain</a:t>
            </a:r>
            <a:r>
              <a:rPr lang="en-US" sz="2000" dirty="0">
                <a:latin typeface="+mn-lt"/>
              </a:rPr>
              <a:t> (SREA) est une structure tectonique majeure qui s'étend sur 6 500 kilomètres du Moyen-Orient (mer Morte - vallée du Jourdain) au nord jusqu'au Mozambique au sud. </a:t>
            </a:r>
          </a:p>
          <a:p>
            <a:pPr marL="342900" indent="-342900">
              <a:lnSpc>
                <a:spcPct val="150000"/>
              </a:lnSpc>
              <a:buFont typeface="Wingdings" panose="05000000000000000000" pitchFamily="2" charset="2"/>
              <a:buChar char="q"/>
              <a:defRPr/>
            </a:pPr>
            <a:endParaRPr lang="en-US" sz="2000" dirty="0">
              <a:latin typeface="+mn-lt"/>
            </a:endParaRPr>
          </a:p>
          <a:p>
            <a:pPr marL="342900" indent="-342900">
              <a:lnSpc>
                <a:spcPct val="150000"/>
              </a:lnSpc>
              <a:buFont typeface="Wingdings" panose="05000000000000000000" pitchFamily="2" charset="2"/>
              <a:buChar char="q"/>
              <a:defRPr/>
            </a:pPr>
            <a:r>
              <a:rPr lang="en-US" sz="2000" dirty="0">
                <a:latin typeface="+mn-lt"/>
              </a:rPr>
              <a:t>Le SREA se compose de deux rifts : le rift oriental et le rift occidental.</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5AB84EA5-900F-3EB2-EFF5-E3F009E8779F}"/>
              </a:ext>
            </a:extLst>
          </p:cNvPr>
          <p:cNvSpPr>
            <a:spLocks noGrp="1"/>
          </p:cNvSpPr>
          <p:nvPr>
            <p:ph type="title"/>
          </p:nvPr>
        </p:nvSpPr>
        <p:spPr>
          <a:xfrm>
            <a:off x="107950" y="65088"/>
            <a:ext cx="7637463" cy="723900"/>
          </a:xfrm>
        </p:spPr>
        <p:txBody>
          <a:bodyPr/>
          <a:lstStyle/>
          <a:p>
            <a:pPr algn="l">
              <a:defRPr/>
            </a:pPr>
            <a:r>
              <a:rPr lang="en-US" altLang="en-US" sz="2800" b="1" dirty="0">
                <a:solidFill>
                  <a:srgbClr val="000000"/>
                </a:solidFill>
                <a:latin typeface="+mn-lt"/>
                <a:cs typeface="Times New Roman" panose="02020603050405020304" pitchFamily="18" charset="0"/>
              </a:rPr>
              <a:t>Développement géothermique - Global </a:t>
            </a:r>
          </a:p>
        </p:txBody>
      </p:sp>
      <p:pic>
        <p:nvPicPr>
          <p:cNvPr id="94211" name="Content Placeholder 3">
            <a:extLst>
              <a:ext uri="{FF2B5EF4-FFF2-40B4-BE49-F238E27FC236}">
                <a16:creationId xmlns:a16="http://schemas.microsoft.com/office/drawing/2014/main" id="{79CA208E-8852-15D0-235A-6A5071659E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27963" y="6350"/>
            <a:ext cx="1208087" cy="782638"/>
          </a:xfrm>
        </p:spPr>
      </p:pic>
      <p:cxnSp>
        <p:nvCxnSpPr>
          <p:cNvPr id="6" name="Straight Connector 5">
            <a:extLst>
              <a:ext uri="{FF2B5EF4-FFF2-40B4-BE49-F238E27FC236}">
                <a16:creationId xmlns:a16="http://schemas.microsoft.com/office/drawing/2014/main" id="{340D168A-3CD5-78AB-EECC-50BD730F1A52}"/>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94213" name="Slide Number Placeholder 1">
            <a:extLst>
              <a:ext uri="{FF2B5EF4-FFF2-40B4-BE49-F238E27FC236}">
                <a16:creationId xmlns:a16="http://schemas.microsoft.com/office/drawing/2014/main" id="{B204A6B6-29BB-38B2-7F33-56D576E1C6B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75FCB59-C75E-544B-B8A0-735D6C50A21D}" type="slidenum">
              <a:rPr lang="en-US" altLang="en-US" sz="1200" smtClean="0">
                <a:solidFill>
                  <a:srgbClr val="898989"/>
                </a:solidFill>
                <a:latin typeface="Times New Roman" panose="02020603050405020304" pitchFamily="18" charset="0"/>
              </a:rPr>
              <a:t>6</a:t>
            </a:fld>
            <a:endParaRPr lang="en-US" altLang="en-US" sz="1200">
              <a:solidFill>
                <a:srgbClr val="898989"/>
              </a:solidFill>
              <a:latin typeface="Times New Roman" panose="02020603050405020304" pitchFamily="18" charset="0"/>
            </a:endParaRPr>
          </a:p>
        </p:txBody>
      </p:sp>
      <p:pic>
        <p:nvPicPr>
          <p:cNvPr id="94214" name="Picture 8" descr="A picture containing text, screenshot, font, diagram&#10;&#10;Description automatically generated">
            <a:extLst>
              <a:ext uri="{FF2B5EF4-FFF2-40B4-BE49-F238E27FC236}">
                <a16:creationId xmlns:a16="http://schemas.microsoft.com/office/drawing/2014/main" id="{20D0F4A0-C459-9732-5E4F-6594F3C7E7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47738"/>
            <a:ext cx="8229600" cy="518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DE04A74D-D41B-17B6-836F-CE2E4BCC8AC8}"/>
              </a:ext>
            </a:extLst>
          </p:cNvPr>
          <p:cNvSpPr txBox="1"/>
          <p:nvPr/>
        </p:nvSpPr>
        <p:spPr>
          <a:xfrm>
            <a:off x="457200" y="6165304"/>
            <a:ext cx="8002588" cy="646331"/>
          </a:xfrm>
          <a:prstGeom prst="rect">
            <a:avLst/>
          </a:prstGeom>
          <a:noFill/>
        </p:spPr>
        <p:txBody>
          <a:bodyPr>
            <a:spAutoFit/>
          </a:bodyPr>
          <a:lstStyle/>
          <a:p>
            <a:pPr>
              <a:defRPr/>
            </a:pPr>
            <a:r>
              <a:rPr lang="en-US" sz="1800" dirty="0">
                <a:latin typeface="+mn-lt"/>
                <a:ea typeface="Calibri" panose="020F0502020204030204" pitchFamily="34" charset="0"/>
              </a:rPr>
              <a:t>Le Kenya est en tête de l'exploitation des ressources géothermiques en Afrique de l'Est et 7</a:t>
            </a:r>
            <a:r>
              <a:rPr lang="en-US" sz="1800" baseline="30000" dirty="0">
                <a:latin typeface="+mn-lt"/>
                <a:ea typeface="Calibri" panose="020F0502020204030204" pitchFamily="34" charset="0"/>
              </a:rPr>
              <a:t>ème</a:t>
            </a:r>
            <a:r>
              <a:rPr lang="en-US" sz="1800" dirty="0">
                <a:latin typeface="+mn-lt"/>
                <a:ea typeface="Calibri" panose="020F0502020204030204" pitchFamily="34" charset="0"/>
              </a:rPr>
              <a:t> dans le monde.</a:t>
            </a:r>
            <a:endParaRPr lang="en-US" dirty="0">
              <a:latin typeface="+mn-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05A0DBB3-6497-6651-3306-0770CA400E44}"/>
              </a:ext>
            </a:extLst>
          </p:cNvPr>
          <p:cNvSpPr>
            <a:spLocks noGrp="1"/>
          </p:cNvSpPr>
          <p:nvPr>
            <p:ph type="title"/>
          </p:nvPr>
        </p:nvSpPr>
        <p:spPr>
          <a:xfrm>
            <a:off x="107950" y="65088"/>
            <a:ext cx="7637463" cy="723900"/>
          </a:xfrm>
        </p:spPr>
        <p:txBody>
          <a:bodyPr/>
          <a:lstStyle/>
          <a:p>
            <a:pPr algn="l">
              <a:defRPr/>
            </a:pPr>
            <a:r>
              <a:rPr lang="en-US" altLang="en-US" sz="2800" b="1" dirty="0">
                <a:solidFill>
                  <a:srgbClr val="000000"/>
                </a:solidFill>
                <a:latin typeface="+mn-lt"/>
                <a:cs typeface="Times New Roman" panose="02020603050405020304" pitchFamily="18" charset="0"/>
              </a:rPr>
              <a:t>Développement géothermique - Afrique de l'Est</a:t>
            </a:r>
          </a:p>
        </p:txBody>
      </p:sp>
      <p:pic>
        <p:nvPicPr>
          <p:cNvPr id="96259" name="Content Placeholder 3">
            <a:extLst>
              <a:ext uri="{FF2B5EF4-FFF2-40B4-BE49-F238E27FC236}">
                <a16:creationId xmlns:a16="http://schemas.microsoft.com/office/drawing/2014/main" id="{383AF4CE-A0AC-0881-1D38-D99E975E56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27963" y="6350"/>
            <a:ext cx="1208087" cy="782638"/>
          </a:xfrm>
        </p:spPr>
      </p:pic>
      <p:cxnSp>
        <p:nvCxnSpPr>
          <p:cNvPr id="6" name="Straight Connector 5">
            <a:extLst>
              <a:ext uri="{FF2B5EF4-FFF2-40B4-BE49-F238E27FC236}">
                <a16:creationId xmlns:a16="http://schemas.microsoft.com/office/drawing/2014/main" id="{30A0221D-ACD8-CC8A-1A31-721F1F34FD61}"/>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96261" name="Slide Number Placeholder 1">
            <a:extLst>
              <a:ext uri="{FF2B5EF4-FFF2-40B4-BE49-F238E27FC236}">
                <a16:creationId xmlns:a16="http://schemas.microsoft.com/office/drawing/2014/main" id="{542ED18E-1C8C-258B-1E3F-D8F0D73AF59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D04A91B1-3AF3-4247-8D23-2776101C20DD}" type="slidenum">
              <a:rPr lang="en-US" altLang="en-US" sz="1200" smtClean="0">
                <a:solidFill>
                  <a:srgbClr val="898989"/>
                </a:solidFill>
                <a:latin typeface="Times New Roman" panose="02020603050405020304" pitchFamily="18" charset="0"/>
              </a:rPr>
              <a:t>7</a:t>
            </a:fld>
            <a:endParaRPr lang="en-US" altLang="en-US" sz="1200">
              <a:solidFill>
                <a:srgbClr val="898989"/>
              </a:solidFill>
              <a:latin typeface="Times New Roman" panose="02020603050405020304" pitchFamily="18" charset="0"/>
            </a:endParaRPr>
          </a:p>
        </p:txBody>
      </p:sp>
      <p:graphicFrame>
        <p:nvGraphicFramePr>
          <p:cNvPr id="2" name="Table 1">
            <a:extLst>
              <a:ext uri="{FF2B5EF4-FFF2-40B4-BE49-F238E27FC236}">
                <a16:creationId xmlns:a16="http://schemas.microsoft.com/office/drawing/2014/main" id="{FA497A16-4682-5ED0-A4C1-ADF3AFDA605A}"/>
              </a:ext>
            </a:extLst>
          </p:cNvPr>
          <p:cNvGraphicFramePr>
            <a:graphicFrameLocks noGrp="1"/>
          </p:cNvGraphicFramePr>
          <p:nvPr/>
        </p:nvGraphicFramePr>
        <p:xfrm>
          <a:off x="1116013" y="2073275"/>
          <a:ext cx="7165975" cy="3449638"/>
        </p:xfrm>
        <a:graphic>
          <a:graphicData uri="http://schemas.openxmlformats.org/drawingml/2006/table">
            <a:tbl>
              <a:tblPr firstRow="1" firstCol="1" bandRow="1"/>
              <a:tblGrid>
                <a:gridCol w="2068909">
                  <a:extLst>
                    <a:ext uri="{9D8B030D-6E8A-4147-A177-3AD203B41FA5}">
                      <a16:colId xmlns:a16="http://schemas.microsoft.com/office/drawing/2014/main" val="20000"/>
                    </a:ext>
                  </a:extLst>
                </a:gridCol>
                <a:gridCol w="2511318">
                  <a:extLst>
                    <a:ext uri="{9D8B030D-6E8A-4147-A177-3AD203B41FA5}">
                      <a16:colId xmlns:a16="http://schemas.microsoft.com/office/drawing/2014/main" val="20001"/>
                    </a:ext>
                  </a:extLst>
                </a:gridCol>
                <a:gridCol w="2585748">
                  <a:extLst>
                    <a:ext uri="{9D8B030D-6E8A-4147-A177-3AD203B41FA5}">
                      <a16:colId xmlns:a16="http://schemas.microsoft.com/office/drawing/2014/main" val="20002"/>
                    </a:ext>
                  </a:extLst>
                </a:gridCol>
              </a:tblGrid>
              <a:tr h="749110">
                <a:tc>
                  <a:txBody>
                    <a:bodyPr/>
                    <a:lstStyle/>
                    <a:p>
                      <a:pPr marL="0" marR="0" algn="ctr">
                        <a:lnSpc>
                          <a:spcPts val="1650"/>
                        </a:lnSpc>
                        <a:spcBef>
                          <a:spcPts val="0"/>
                        </a:spcBef>
                        <a:spcAft>
                          <a:spcPts val="0"/>
                        </a:spcAft>
                      </a:pPr>
                      <a:r>
                        <a:rPr lang="en-US" sz="2400" dirty="0">
                          <a:solidFill>
                            <a:srgbClr val="FFFFFF"/>
                          </a:solidFill>
                          <a:effectLst/>
                          <a:latin typeface="Montserrat" panose="00000500000000000000" pitchFamily="2" charset="0"/>
                          <a:ea typeface="Times New Roman" panose="02020603050405020304" pitchFamily="18" charset="0"/>
                          <a:cs typeface="Times New Roman" panose="02020603050405020304" pitchFamily="18" charset="0"/>
                        </a:rPr>
                        <a:t>Pays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58B78B"/>
                    </a:solidFill>
                  </a:tcPr>
                </a:tc>
                <a:tc>
                  <a:txBody>
                    <a:bodyPr/>
                    <a:lstStyle/>
                    <a:p>
                      <a:pPr marL="0" marR="0" algn="ctr">
                        <a:lnSpc>
                          <a:spcPts val="1650"/>
                        </a:lnSpc>
                        <a:spcBef>
                          <a:spcPts val="0"/>
                        </a:spcBef>
                        <a:spcAft>
                          <a:spcPts val="0"/>
                        </a:spcAft>
                      </a:pPr>
                      <a:r>
                        <a:rPr lang="en-US" sz="2400">
                          <a:solidFill>
                            <a:srgbClr val="FFFFFF"/>
                          </a:solidFill>
                          <a:effectLst/>
                          <a:latin typeface="Montserrat" panose="00000500000000000000" pitchFamily="2" charset="0"/>
                          <a:ea typeface="Times New Roman" panose="02020603050405020304" pitchFamily="18" charset="0"/>
                          <a:cs typeface="Times New Roman" panose="02020603050405020304" pitchFamily="18" charset="0"/>
                        </a:rPr>
                        <a:t>Potentiel géothermique (MW</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58B78B"/>
                    </a:solidFill>
                  </a:tcPr>
                </a:tc>
                <a:tc>
                  <a:txBody>
                    <a:bodyPr/>
                    <a:lstStyle/>
                    <a:p>
                      <a:pPr marL="0" marR="0" algn="ctr">
                        <a:lnSpc>
                          <a:spcPts val="1650"/>
                        </a:lnSpc>
                        <a:spcBef>
                          <a:spcPts val="0"/>
                        </a:spcBef>
                        <a:spcAft>
                          <a:spcPts val="0"/>
                        </a:spcAft>
                      </a:pPr>
                      <a:r>
                        <a:rPr lang="en-US" sz="2400">
                          <a:solidFill>
                            <a:srgbClr val="FFFFFF"/>
                          </a:solidFill>
                          <a:effectLst/>
                          <a:latin typeface="Montserrat" panose="00000500000000000000" pitchFamily="2" charset="0"/>
                          <a:ea typeface="Times New Roman" panose="02020603050405020304" pitchFamily="18" charset="0"/>
                          <a:cs typeface="Times New Roman" panose="02020603050405020304" pitchFamily="18" charset="0"/>
                        </a:rPr>
                        <a:t>Capacité installée (MWe)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58B78B"/>
                    </a:solidFill>
                  </a:tcPr>
                </a:tc>
                <a:extLst>
                  <a:ext uri="{0D108BD9-81ED-4DB2-BD59-A6C34878D82A}">
                    <a16:rowId xmlns:a16="http://schemas.microsoft.com/office/drawing/2014/main" val="10000"/>
                  </a:ext>
                </a:extLst>
              </a:tr>
              <a:tr h="450088">
                <a:tc>
                  <a:txBody>
                    <a:bodyPr/>
                    <a:lstStyle/>
                    <a:p>
                      <a:pPr marL="0" marR="0">
                        <a:lnSpc>
                          <a:spcPct val="107000"/>
                        </a:lnSpc>
                        <a:spcBef>
                          <a:spcPts val="0"/>
                        </a:spcBef>
                        <a:spcAft>
                          <a:spcPts val="0"/>
                        </a:spcAft>
                      </a:pPr>
                      <a:r>
                        <a:rPr lang="en-US" sz="2400" b="1">
                          <a:solidFill>
                            <a:srgbClr val="2B5A71"/>
                          </a:solidFill>
                          <a:effectLst/>
                          <a:latin typeface="Montserrat" panose="00000500000000000000" pitchFamily="2" charset="0"/>
                          <a:ea typeface="Times New Roman" panose="02020603050405020304" pitchFamily="18" charset="0"/>
                          <a:cs typeface="Times New Roman" panose="02020603050405020304" pitchFamily="18" charset="0"/>
                        </a:rPr>
                        <a:t>Kenya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10,000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950*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001"/>
                  </a:ext>
                </a:extLst>
              </a:tr>
              <a:tr h="450088">
                <a:tc>
                  <a:txBody>
                    <a:bodyPr/>
                    <a:lstStyle/>
                    <a:p>
                      <a:pPr marL="0" marR="0">
                        <a:lnSpc>
                          <a:spcPct val="107000"/>
                        </a:lnSpc>
                        <a:spcBef>
                          <a:spcPts val="0"/>
                        </a:spcBef>
                        <a:spcAft>
                          <a:spcPts val="0"/>
                        </a:spcAft>
                      </a:pPr>
                      <a:r>
                        <a:rPr lang="en-US" sz="2400" b="1">
                          <a:solidFill>
                            <a:srgbClr val="2B5A71"/>
                          </a:solidFill>
                          <a:effectLst/>
                          <a:latin typeface="Montserrat" panose="00000500000000000000" pitchFamily="2" charset="0"/>
                          <a:ea typeface="Times New Roman" panose="02020603050405020304" pitchFamily="18" charset="0"/>
                          <a:cs typeface="Times New Roman" panose="02020603050405020304" pitchFamily="18" charset="0"/>
                        </a:rPr>
                        <a:t>Éthiopie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10,000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7.3**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002"/>
                  </a:ext>
                </a:extLst>
              </a:tr>
              <a:tr h="450088">
                <a:tc>
                  <a:txBody>
                    <a:bodyPr/>
                    <a:lstStyle/>
                    <a:p>
                      <a:pPr marL="0" marR="0">
                        <a:lnSpc>
                          <a:spcPct val="107000"/>
                        </a:lnSpc>
                        <a:spcBef>
                          <a:spcPts val="0"/>
                        </a:spcBef>
                        <a:spcAft>
                          <a:spcPts val="0"/>
                        </a:spcAft>
                      </a:pPr>
                      <a:r>
                        <a:rPr lang="en-US" sz="2400" b="1">
                          <a:solidFill>
                            <a:srgbClr val="2B5A71"/>
                          </a:solidFill>
                          <a:effectLst/>
                          <a:latin typeface="Montserrat" panose="00000500000000000000" pitchFamily="2" charset="0"/>
                          <a:ea typeface="Times New Roman" panose="02020603050405020304" pitchFamily="18" charset="0"/>
                          <a:cs typeface="Times New Roman" panose="02020603050405020304" pitchFamily="18" charset="0"/>
                        </a:rPr>
                        <a:t>Djibouti</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1,000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003"/>
                  </a:ext>
                </a:extLst>
              </a:tr>
              <a:tr h="450088">
                <a:tc>
                  <a:txBody>
                    <a:bodyPr/>
                    <a:lstStyle/>
                    <a:p>
                      <a:pPr marL="0" marR="0">
                        <a:lnSpc>
                          <a:spcPct val="107000"/>
                        </a:lnSpc>
                        <a:spcBef>
                          <a:spcPts val="0"/>
                        </a:spcBef>
                        <a:spcAft>
                          <a:spcPts val="0"/>
                        </a:spcAft>
                      </a:pPr>
                      <a:r>
                        <a:rPr lang="en-US" sz="2400" b="1">
                          <a:solidFill>
                            <a:srgbClr val="2B5A71"/>
                          </a:solidFill>
                          <a:effectLst/>
                          <a:latin typeface="Montserrat" panose="00000500000000000000" pitchFamily="2" charset="0"/>
                          <a:ea typeface="Times New Roman" panose="02020603050405020304" pitchFamily="18" charset="0"/>
                          <a:cs typeface="Times New Roman" panose="02020603050405020304" pitchFamily="18" charset="0"/>
                        </a:rPr>
                        <a:t>Ouganda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1,500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Montserrat" panose="00000500000000000000" pitchFamily="2"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004"/>
                  </a:ext>
                </a:extLst>
              </a:tr>
              <a:tr h="450088">
                <a:tc>
                  <a:txBody>
                    <a:bodyPr/>
                    <a:lstStyle/>
                    <a:p>
                      <a:pPr marL="0" marR="0">
                        <a:lnSpc>
                          <a:spcPct val="107000"/>
                        </a:lnSpc>
                        <a:spcBef>
                          <a:spcPts val="0"/>
                        </a:spcBef>
                        <a:spcAft>
                          <a:spcPts val="0"/>
                        </a:spcAft>
                      </a:pPr>
                      <a:r>
                        <a:rPr lang="en-US" sz="2400" b="1">
                          <a:solidFill>
                            <a:srgbClr val="2B5A71"/>
                          </a:solidFill>
                          <a:effectLst/>
                          <a:latin typeface="Montserrat" panose="00000500000000000000" pitchFamily="2" charset="0"/>
                          <a:ea typeface="Times New Roman" panose="02020603050405020304" pitchFamily="18" charset="0"/>
                          <a:cs typeface="Times New Roman" panose="02020603050405020304" pitchFamily="18" charset="0"/>
                        </a:rPr>
                        <a:t>Tanzanie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5,000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a:effectLst/>
                          <a:latin typeface="Montserrat" panose="00000500000000000000" pitchFamily="2" charset="0"/>
                          <a:ea typeface="Times New Roman" panose="02020603050405020304" pitchFamily="18" charset="0"/>
                          <a:cs typeface="Times New Roman" panose="02020603050405020304" pitchFamily="18" charset="0"/>
                        </a:rPr>
                        <a: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005"/>
                  </a:ext>
                </a:extLst>
              </a:tr>
              <a:tr h="450088">
                <a:tc>
                  <a:txBody>
                    <a:bodyPr/>
                    <a:lstStyle/>
                    <a:p>
                      <a:pPr marL="0" marR="0">
                        <a:lnSpc>
                          <a:spcPct val="107000"/>
                        </a:lnSpc>
                        <a:spcBef>
                          <a:spcPts val="0"/>
                        </a:spcBef>
                        <a:spcAft>
                          <a:spcPts val="0"/>
                        </a:spcAft>
                      </a:pPr>
                      <a:r>
                        <a:rPr lang="en-US" sz="2400" b="1">
                          <a:solidFill>
                            <a:srgbClr val="2B5A71"/>
                          </a:solidFill>
                          <a:effectLst/>
                          <a:latin typeface="Montserrat" panose="00000500000000000000" pitchFamily="2" charset="0"/>
                          <a:ea typeface="Times New Roman" panose="02020603050405020304" pitchFamily="18" charset="0"/>
                          <a:cs typeface="Times New Roman" panose="02020603050405020304" pitchFamily="18" charset="0"/>
                        </a:rPr>
                        <a:t>Rwanda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300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2400" dirty="0">
                          <a:effectLst/>
                          <a:latin typeface="Montserrat" panose="00000500000000000000" pitchFamily="2" charset="0"/>
                          <a:ea typeface="Times New Roman" panose="02020603050405020304" pitchFamily="18"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123806" marR="123806" marT="38026" marB="38026"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A5A5A5"/>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TextBox 9">
            <a:extLst>
              <a:ext uri="{FF2B5EF4-FFF2-40B4-BE49-F238E27FC236}">
                <a16:creationId xmlns:a16="http://schemas.microsoft.com/office/drawing/2014/main" id="{D14E5557-AAB3-3761-57E7-85D50870CE92}"/>
              </a:ext>
            </a:extLst>
          </p:cNvPr>
          <p:cNvSpPr txBox="1"/>
          <p:nvPr/>
        </p:nvSpPr>
        <p:spPr>
          <a:xfrm>
            <a:off x="107950" y="952500"/>
            <a:ext cx="8677275" cy="969496"/>
          </a:xfrm>
          <a:prstGeom prst="rect">
            <a:avLst/>
          </a:prstGeom>
          <a:noFill/>
        </p:spPr>
        <p:txBody>
          <a:bodyPr>
            <a:spAutoFit/>
          </a:bodyPr>
          <a:lstStyle/>
          <a:p>
            <a:pPr>
              <a:defRPr/>
            </a:pPr>
            <a:r>
              <a:rPr lang="en-US" sz="1900" dirty="0">
                <a:latin typeface="+mn-lt"/>
              </a:rPr>
              <a:t>Le développement en est à différents stades, de l'exploration à l'exploitation des centrales électriques. Les pays </a:t>
            </a:r>
            <a:r>
              <a:rPr lang="en-US" sz="1900" dirty="0" err="1">
                <a:latin typeface="+mn-lt"/>
              </a:rPr>
              <a:t>d'Afrique</a:t>
            </a:r>
            <a:r>
              <a:rPr lang="en-US" sz="1900" dirty="0">
                <a:latin typeface="+mn-lt"/>
              </a:rPr>
              <a:t> de </a:t>
            </a:r>
            <a:r>
              <a:rPr lang="en-US" sz="1900" dirty="0" err="1">
                <a:latin typeface="+mn-lt"/>
              </a:rPr>
              <a:t>l'Est</a:t>
            </a:r>
            <a:r>
              <a:rPr lang="en-US" sz="1900" dirty="0">
                <a:latin typeface="+mn-lt"/>
              </a:rPr>
              <a:t> qui font </a:t>
            </a:r>
            <a:r>
              <a:rPr lang="en-US" sz="1900" dirty="0" err="1">
                <a:latin typeface="+mn-lt"/>
              </a:rPr>
              <a:t>preuve</a:t>
            </a:r>
            <a:r>
              <a:rPr lang="en-US" sz="1900" dirty="0">
                <a:latin typeface="+mn-lt"/>
              </a:rPr>
              <a:t> </a:t>
            </a:r>
            <a:r>
              <a:rPr lang="en-US" sz="1900" dirty="0" err="1">
                <a:latin typeface="+mn-lt"/>
              </a:rPr>
              <a:t>d'efforts</a:t>
            </a:r>
            <a:r>
              <a:rPr lang="en-US" sz="1900" dirty="0">
                <a:latin typeface="+mn-lt"/>
              </a:rPr>
              <a:t> </a:t>
            </a:r>
            <a:r>
              <a:rPr lang="en-US" sz="1900" dirty="0" err="1">
                <a:latin typeface="+mn-lt"/>
              </a:rPr>
              <a:t>significatifs</a:t>
            </a:r>
            <a:r>
              <a:rPr lang="en-US" sz="1900" dirty="0">
                <a:latin typeface="+mn-lt"/>
              </a:rPr>
              <a:t> </a:t>
            </a:r>
            <a:r>
              <a:rPr lang="en-US" sz="1900" dirty="0" err="1">
                <a:latin typeface="+mn-lt"/>
              </a:rPr>
              <a:t>sont</a:t>
            </a:r>
            <a:r>
              <a:rPr lang="en-US" sz="1900" dirty="0">
                <a:latin typeface="+mn-lt"/>
              </a:rPr>
              <a:t> </a:t>
            </a:r>
            <a:r>
              <a:rPr lang="en-US" sz="1900" dirty="0" err="1">
                <a:latin typeface="+mn-lt"/>
              </a:rPr>
              <a:t>notamment</a:t>
            </a:r>
            <a:r>
              <a:rPr lang="en-US" sz="1900" dirty="0">
                <a:latin typeface="+mn-lt"/>
              </a:rPr>
              <a:t> le Kenya, </a:t>
            </a:r>
            <a:r>
              <a:rPr lang="en-US" sz="1900" dirty="0" err="1">
                <a:latin typeface="+mn-lt"/>
              </a:rPr>
              <a:t>l'Éthiopie</a:t>
            </a:r>
            <a:r>
              <a:rPr lang="en-US" sz="1900" dirty="0">
                <a:latin typeface="+mn-lt"/>
              </a:rPr>
              <a:t>, Djibouti, la </a:t>
            </a:r>
            <a:r>
              <a:rPr lang="en-US" sz="1900" dirty="0" err="1">
                <a:latin typeface="+mn-lt"/>
              </a:rPr>
              <a:t>Tanzanie</a:t>
            </a:r>
            <a:r>
              <a:rPr lang="en-US" sz="1900" dirty="0">
                <a:latin typeface="+mn-lt"/>
              </a:rPr>
              <a:t>, </a:t>
            </a:r>
            <a:r>
              <a:rPr lang="en-US" sz="1900" dirty="0" err="1">
                <a:latin typeface="+mn-lt"/>
              </a:rPr>
              <a:t>l'Ouganda</a:t>
            </a:r>
            <a:r>
              <a:rPr lang="en-US" sz="1900" dirty="0">
                <a:latin typeface="+mn-lt"/>
              </a:rPr>
              <a:t> et le Rwanda.</a:t>
            </a:r>
          </a:p>
        </p:txBody>
      </p:sp>
      <p:sp>
        <p:nvSpPr>
          <p:cNvPr id="4" name="TextBox 3">
            <a:extLst>
              <a:ext uri="{FF2B5EF4-FFF2-40B4-BE49-F238E27FC236}">
                <a16:creationId xmlns:a16="http://schemas.microsoft.com/office/drawing/2014/main" id="{9EB527A2-9C68-A8AB-7EC1-F11E73E148FD}"/>
              </a:ext>
            </a:extLst>
          </p:cNvPr>
          <p:cNvSpPr txBox="1"/>
          <p:nvPr/>
        </p:nvSpPr>
        <p:spPr>
          <a:xfrm>
            <a:off x="3603625" y="5949280"/>
            <a:ext cx="5432425" cy="647700"/>
          </a:xfrm>
          <a:prstGeom prst="rect">
            <a:avLst/>
          </a:prstGeom>
          <a:noFill/>
        </p:spPr>
        <p:txBody>
          <a:bodyPr>
            <a:spAutoFit/>
          </a:bodyPr>
          <a:lstStyle/>
          <a:p>
            <a:pPr>
              <a:defRPr/>
            </a:pPr>
            <a:r>
              <a:rPr lang="en-US" sz="1800" dirty="0">
                <a:latin typeface="+mn-lt"/>
              </a:rPr>
              <a:t>*Au mois de mars 2023</a:t>
            </a:r>
          </a:p>
          <a:p>
            <a:pPr>
              <a:defRPr/>
            </a:pPr>
            <a:r>
              <a:rPr lang="en-US" sz="1800" dirty="0">
                <a:latin typeface="+mn-lt"/>
              </a:rPr>
              <a:t>** Mise en service en 1998, actuellement non opérationnel</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Content Placeholder 3">
            <a:extLst>
              <a:ext uri="{FF2B5EF4-FFF2-40B4-BE49-F238E27FC236}">
                <a16:creationId xmlns:a16="http://schemas.microsoft.com/office/drawing/2014/main" id="{C71394EB-3150-FDCC-E6A6-CACBBF8014F5}"/>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86700" y="77788"/>
            <a:ext cx="1208088" cy="782637"/>
          </a:xfrm>
        </p:spPr>
      </p:pic>
      <p:cxnSp>
        <p:nvCxnSpPr>
          <p:cNvPr id="6" name="Straight Connector 5">
            <a:extLst>
              <a:ext uri="{FF2B5EF4-FFF2-40B4-BE49-F238E27FC236}">
                <a16:creationId xmlns:a16="http://schemas.microsoft.com/office/drawing/2014/main" id="{5F5101E6-0441-A2FD-E4C8-7134DFB0803A}"/>
              </a:ext>
            </a:extLst>
          </p:cNvPr>
          <p:cNvCxnSpPr/>
          <p:nvPr/>
        </p:nvCxnSpPr>
        <p:spPr>
          <a:xfrm>
            <a:off x="0" y="860425"/>
            <a:ext cx="9144000" cy="0"/>
          </a:xfrm>
          <a:prstGeom prst="line">
            <a:avLst/>
          </a:prstGeom>
          <a:ln>
            <a:solidFill>
              <a:srgbClr val="009900"/>
            </a:solidFill>
          </a:ln>
        </p:spPr>
        <p:style>
          <a:lnRef idx="2">
            <a:schemeClr val="dk1"/>
          </a:lnRef>
          <a:fillRef idx="0">
            <a:schemeClr val="dk1"/>
          </a:fillRef>
          <a:effectRef idx="1">
            <a:schemeClr val="dk1"/>
          </a:effectRef>
          <a:fontRef idx="minor">
            <a:schemeClr val="tx1"/>
          </a:fontRef>
        </p:style>
      </p:cxnSp>
      <p:sp>
        <p:nvSpPr>
          <p:cNvPr id="75780" name="TextBox 8">
            <a:extLst>
              <a:ext uri="{FF2B5EF4-FFF2-40B4-BE49-F238E27FC236}">
                <a16:creationId xmlns:a16="http://schemas.microsoft.com/office/drawing/2014/main" id="{1B0B9F7B-4283-0D70-BF4E-3F23D0EDEE56}"/>
              </a:ext>
            </a:extLst>
          </p:cNvPr>
          <p:cNvSpPr txBox="1">
            <a:spLocks noChangeArrowheads="1"/>
          </p:cNvSpPr>
          <p:nvPr/>
        </p:nvSpPr>
        <p:spPr bwMode="auto">
          <a:xfrm>
            <a:off x="0" y="239713"/>
            <a:ext cx="8245475" cy="522287"/>
          </a:xfrm>
          <a:prstGeom prst="rect">
            <a:avLst/>
          </a:prstGeom>
          <a:noFill/>
          <a:ln>
            <a:noFill/>
          </a:ln>
        </p:spPr>
        <p:txBody>
          <a:bodyPr>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r>
              <a:rPr lang="en-US" sz="2700" b="1" dirty="0">
                <a:latin typeface="+mn-lt"/>
                <a:ea typeface="Times New Roman" panose="02020603050405020304" pitchFamily="18" charset="0"/>
              </a:rPr>
              <a:t>Éléments clés d'un développement géothermique réussi</a:t>
            </a:r>
            <a:endParaRPr lang="en-US" sz="2700" dirty="0">
              <a:latin typeface="+mn-lt"/>
              <a:ea typeface="Times New Roman" panose="02020603050405020304" pitchFamily="18" charset="0"/>
            </a:endParaRPr>
          </a:p>
        </p:txBody>
      </p:sp>
      <p:pic>
        <p:nvPicPr>
          <p:cNvPr id="98309" name="Picture 6" descr="Diagram&#10;&#10;Description automatically generated">
            <a:extLst>
              <a:ext uri="{FF2B5EF4-FFF2-40B4-BE49-F238E27FC236}">
                <a16:creationId xmlns:a16="http://schemas.microsoft.com/office/drawing/2014/main" id="{4D4A7E1E-9CBA-DA93-E553-20BBBBAC2B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1103313"/>
            <a:ext cx="8499475"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BB23D329-988F-5709-0B47-8CF7BF8ACE59}"/>
              </a:ext>
            </a:extLst>
          </p:cNvPr>
          <p:cNvSpPr>
            <a:spLocks noGrp="1"/>
          </p:cNvSpPr>
          <p:nvPr>
            <p:ph type="title"/>
          </p:nvPr>
        </p:nvSpPr>
        <p:spPr/>
        <p:txBody>
          <a:bodyPr/>
          <a:lstStyle/>
          <a:p>
            <a:r>
              <a:rPr lang="en-US" altLang="fr-GN" sz="2800" b="1"/>
              <a:t>Phases du développement géothermique</a:t>
            </a:r>
          </a:p>
        </p:txBody>
      </p:sp>
      <p:sp>
        <p:nvSpPr>
          <p:cNvPr id="100355" name="Content Placeholder 2">
            <a:extLst>
              <a:ext uri="{FF2B5EF4-FFF2-40B4-BE49-F238E27FC236}">
                <a16:creationId xmlns:a16="http://schemas.microsoft.com/office/drawing/2014/main" id="{2ED66810-E638-1C59-6843-828C60758C24}"/>
              </a:ext>
            </a:extLst>
          </p:cNvPr>
          <p:cNvSpPr>
            <a:spLocks noGrp="1"/>
          </p:cNvSpPr>
          <p:nvPr>
            <p:ph idx="1"/>
          </p:nvPr>
        </p:nvSpPr>
        <p:spPr/>
        <p:txBody>
          <a:bodyPr/>
          <a:lstStyle/>
          <a:p>
            <a:r>
              <a:rPr lang="en-US" altLang="fr-GN" sz="2400" dirty="0"/>
              <a:t>Reconnaissance - </a:t>
            </a:r>
            <a:r>
              <a:rPr lang="en-US" altLang="fr-GN" sz="2400" dirty="0" err="1"/>
              <a:t>Collecte</a:t>
            </a:r>
            <a:r>
              <a:rPr lang="en-US" altLang="fr-GN" sz="2400" dirty="0"/>
              <a:t> et </a:t>
            </a:r>
            <a:r>
              <a:rPr lang="en-US" altLang="fr-GN" sz="2400" dirty="0" err="1"/>
              <a:t>évaluation</a:t>
            </a:r>
            <a:r>
              <a:rPr lang="en-US" altLang="fr-GN" sz="2400" dirty="0"/>
              <a:t> des </a:t>
            </a:r>
            <a:r>
              <a:rPr lang="en-US" altLang="fr-GN" sz="2400" dirty="0" err="1"/>
              <a:t>données</a:t>
            </a:r>
            <a:r>
              <a:rPr lang="en-US" altLang="fr-GN" sz="2400" dirty="0"/>
              <a:t> </a:t>
            </a:r>
            <a:r>
              <a:rPr lang="en-US" altLang="fr-GN" sz="2400" dirty="0" err="1"/>
              <a:t>existantes</a:t>
            </a:r>
            <a:endParaRPr lang="en-US" altLang="fr-GN" sz="2400" dirty="0"/>
          </a:p>
          <a:p>
            <a:r>
              <a:rPr lang="en-US" altLang="fr-GN" sz="2400" dirty="0"/>
              <a:t>Exploration de surface</a:t>
            </a:r>
          </a:p>
          <a:p>
            <a:r>
              <a:rPr lang="en-US" altLang="fr-GN" sz="2400" dirty="0"/>
              <a:t>Forage </a:t>
            </a:r>
            <a:r>
              <a:rPr lang="en-US" altLang="fr-GN" sz="2400" dirty="0" err="1"/>
              <a:t>d'exploration</a:t>
            </a:r>
            <a:endParaRPr lang="en-US" altLang="fr-GN" sz="2400" dirty="0"/>
          </a:p>
          <a:p>
            <a:r>
              <a:rPr lang="en-US" altLang="fr-GN" sz="2400" dirty="0"/>
              <a:t>Rapport de </a:t>
            </a:r>
            <a:r>
              <a:rPr lang="en-US" altLang="fr-GN" sz="2400" dirty="0" err="1"/>
              <a:t>préfaisabilité</a:t>
            </a:r>
            <a:endParaRPr lang="en-US" altLang="fr-GN" sz="2400" dirty="0"/>
          </a:p>
          <a:p>
            <a:r>
              <a:rPr lang="en-US" altLang="fr-GN" sz="2400" dirty="0" err="1"/>
              <a:t>Évaluation</a:t>
            </a:r>
            <a:r>
              <a:rPr lang="en-US" altLang="fr-GN" sz="2400" dirty="0"/>
              <a:t> </a:t>
            </a:r>
            <a:r>
              <a:rPr lang="en-US" altLang="fr-GN" sz="2400" dirty="0" err="1"/>
              <a:t>environnementale</a:t>
            </a:r>
            <a:r>
              <a:rPr lang="en-US" altLang="fr-GN" sz="2400" dirty="0"/>
              <a:t> </a:t>
            </a:r>
          </a:p>
          <a:p>
            <a:r>
              <a:rPr lang="en-US" altLang="fr-GN" sz="2400" dirty="0"/>
              <a:t>Forage et </a:t>
            </a:r>
            <a:r>
              <a:rPr lang="en-US" altLang="fr-GN" sz="2400" dirty="0" err="1"/>
              <a:t>essais</a:t>
            </a:r>
            <a:r>
              <a:rPr lang="en-US" altLang="fr-GN" sz="2400" dirty="0"/>
              <a:t> de </a:t>
            </a:r>
            <a:r>
              <a:rPr lang="en-US" altLang="fr-GN" sz="2400" dirty="0" err="1"/>
              <a:t>puits</a:t>
            </a:r>
            <a:r>
              <a:rPr lang="en-US" altLang="fr-GN" sz="2400" dirty="0"/>
              <a:t> de confirmation</a:t>
            </a:r>
          </a:p>
          <a:p>
            <a:r>
              <a:rPr lang="en-US" altLang="fr-GN" sz="2400" dirty="0"/>
              <a:t>Rapport de </a:t>
            </a:r>
            <a:r>
              <a:rPr lang="en-US" altLang="fr-GN" sz="2400" dirty="0" err="1"/>
              <a:t>faisabilité</a:t>
            </a:r>
            <a:endParaRPr lang="en-US" altLang="fr-GN" sz="2400" dirty="0"/>
          </a:p>
          <a:p>
            <a:r>
              <a:rPr lang="en-US" altLang="fr-GN" sz="2400" dirty="0"/>
              <a:t>Conception, construction, forage de production</a:t>
            </a:r>
          </a:p>
          <a:p>
            <a:r>
              <a:rPr lang="en-US" altLang="fr-GN" sz="2400" dirty="0" err="1"/>
              <a:t>Essais</a:t>
            </a:r>
            <a:r>
              <a:rPr lang="en-US" altLang="fr-GN" sz="2400" dirty="0"/>
              <a:t>, mise </a:t>
            </a:r>
            <a:r>
              <a:rPr lang="en-US" altLang="fr-GN" sz="2400" dirty="0" err="1"/>
              <a:t>en</a:t>
            </a:r>
            <a:r>
              <a:rPr lang="en-US" altLang="fr-GN" sz="2400" dirty="0"/>
              <a:t> service, formation </a:t>
            </a:r>
          </a:p>
          <a:p>
            <a:r>
              <a:rPr lang="en-US" altLang="fr-GN" sz="2400" dirty="0"/>
              <a:t>Exploitation</a:t>
            </a:r>
          </a:p>
        </p:txBody>
      </p:sp>
      <p:sp>
        <p:nvSpPr>
          <p:cNvPr id="100356" name="Slide Number Placeholder 3">
            <a:extLst>
              <a:ext uri="{FF2B5EF4-FFF2-40B4-BE49-F238E27FC236}">
                <a16:creationId xmlns:a16="http://schemas.microsoft.com/office/drawing/2014/main" id="{41D292CF-2AC8-81FF-64D8-5C03141C573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307A5E26-417E-CD43-9C51-B5BEB0DF5EB0}" type="slidenum">
              <a:rPr lang="en-US" altLang="en-US" sz="1200" smtClean="0">
                <a:solidFill>
                  <a:srgbClr val="898989"/>
                </a:solidFill>
              </a:rPr>
              <a:t>9</a:t>
            </a:fld>
            <a:endParaRPr lang="en-US" altLang="en-US" sz="1200">
              <a:solidFill>
                <a:srgbClr val="898989"/>
              </a:solidFill>
            </a:endParaRPr>
          </a:p>
        </p:txBody>
      </p:sp>
    </p:spTree>
  </p:cSld>
  <p:clrMapOvr>
    <a:masterClrMapping/>
  </p:clrMapOvr>
</p:sld>
</file>

<file path=ppt/theme/theme1.xml><?xml version="1.0" encoding="utf-8"?>
<a:theme xmlns:a="http://schemas.openxmlformats.org/drawingml/2006/main" name="Level">
  <a:themeElements>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Level">
  <a:themeElements>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Level">
  <a:themeElements>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4_Level">
  <a:themeElements>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Level">
  <a:themeElements>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339966"/>
        </a:dk2>
        <a:lt2>
          <a:srgbClr val="663300"/>
        </a:lt2>
        <a:accent1>
          <a:srgbClr val="FFF300"/>
        </a:accent1>
        <a:accent2>
          <a:srgbClr val="CC6600"/>
        </a:accent2>
        <a:accent3>
          <a:srgbClr val="FFFFFF"/>
        </a:accent3>
        <a:accent4>
          <a:srgbClr val="000000"/>
        </a:accent4>
        <a:accent5>
          <a:srgbClr val="FFF8AA"/>
        </a:accent5>
        <a:accent6>
          <a:srgbClr val="B95C00"/>
        </a:accent6>
        <a:hlink>
          <a:srgbClr val="CC9900"/>
        </a:hlink>
        <a:folHlink>
          <a:srgbClr val="CC33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22439</TotalTime>
  <Words>3794</Words>
  <Application>Microsoft Macintosh PowerPoint</Application>
  <PresentationFormat>Affichage à l'écran (4:3)</PresentationFormat>
  <Paragraphs>347</Paragraphs>
  <Slides>40</Slides>
  <Notes>35</Notes>
  <HiddenSlides>0</HiddenSlides>
  <MMClips>0</MMClips>
  <ScaleCrop>false</ScaleCrop>
  <HeadingPairs>
    <vt:vector size="8" baseType="variant">
      <vt:variant>
        <vt:lpstr>Polices utilisées</vt:lpstr>
      </vt:variant>
      <vt:variant>
        <vt:i4>12</vt:i4>
      </vt:variant>
      <vt:variant>
        <vt:lpstr>Thème</vt:lpstr>
      </vt:variant>
      <vt:variant>
        <vt:i4>7</vt:i4>
      </vt:variant>
      <vt:variant>
        <vt:lpstr>Serveurs OLE incorporés</vt:lpstr>
      </vt:variant>
      <vt:variant>
        <vt:i4>1</vt:i4>
      </vt:variant>
      <vt:variant>
        <vt:lpstr>Titres des diapositives</vt:lpstr>
      </vt:variant>
      <vt:variant>
        <vt:i4>40</vt:i4>
      </vt:variant>
    </vt:vector>
  </HeadingPairs>
  <TitlesOfParts>
    <vt:vector size="60" baseType="lpstr">
      <vt:lpstr>Arial</vt:lpstr>
      <vt:lpstr>Book Antiqua</vt:lpstr>
      <vt:lpstr>Calibri</vt:lpstr>
      <vt:lpstr>Garamond</vt:lpstr>
      <vt:lpstr>Georgia</vt:lpstr>
      <vt:lpstr>Goudy Old Style</vt:lpstr>
      <vt:lpstr>Montserrat</vt:lpstr>
      <vt:lpstr>Myriad Pro</vt:lpstr>
      <vt:lpstr>Symbol</vt:lpstr>
      <vt:lpstr>Times New Roman</vt:lpstr>
      <vt:lpstr>Verdana</vt:lpstr>
      <vt:lpstr>Wingdings</vt:lpstr>
      <vt:lpstr>Level</vt:lpstr>
      <vt:lpstr>Office Theme</vt:lpstr>
      <vt:lpstr>2_Level</vt:lpstr>
      <vt:lpstr>1_Level</vt:lpstr>
      <vt:lpstr>14_Level</vt:lpstr>
      <vt:lpstr>5_Level</vt:lpstr>
      <vt:lpstr>4_Blank Presentation</vt:lpstr>
      <vt:lpstr>Photo Editor Photo</vt:lpstr>
      <vt:lpstr>Présentation PowerPoint</vt:lpstr>
      <vt:lpstr>Contexte</vt:lpstr>
      <vt:lpstr>POURQUOI LA GEOTHERMIE</vt:lpstr>
      <vt:lpstr>Modèle géothermique du rift</vt:lpstr>
      <vt:lpstr>Système du grand rift est-africain (EARS) </vt:lpstr>
      <vt:lpstr>Développement géothermique - Global </vt:lpstr>
      <vt:lpstr>Développement géothermique - Afrique de l'Est</vt:lpstr>
      <vt:lpstr>Présentation PowerPoint</vt:lpstr>
      <vt:lpstr>Phases du développement géothermique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PROFIL DE RISQUE GÉOTHERMIQUE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SREP  Kenya Country Presentation</dc:title>
  <dc:subject>Energy</dc:subject>
  <dc:creator>Bernard Osawa</dc:creator>
  <cp:keywords>Scale up, docId:B6033525780CECBDC7F6CBABE1175F14</cp:keywords>
  <cp:lastModifiedBy>Aissata Diallo</cp:lastModifiedBy>
  <cp:revision>1231</cp:revision>
  <dcterms:modified xsi:type="dcterms:W3CDTF">2023-06-13T20:25:40Z</dcterms:modified>
  <cp:contentStatus>Draft</cp:contentStatus>
</cp:coreProperties>
</file>